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99" r:id="rId4"/>
    <p:sldMasterId id="2147483700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Lexend Light"/>
      <p:regular r:id="rId8"/>
      <p:bold r:id="rId9"/>
    </p:embeddedFont>
    <p:embeddedFont>
      <p:font typeface="Merriweather Light"/>
      <p:regular r:id="rId10"/>
      <p:bold r:id="rId11"/>
      <p:italic r:id="rId12"/>
      <p:boldItalic r:id="rId13"/>
    </p:embeddedFont>
    <p:embeddedFont>
      <p:font typeface="Lexend"/>
      <p:regular r:id="rId14"/>
      <p:bold r:id="rId15"/>
    </p:embeddedFont>
    <p:embeddedFont>
      <p:font typeface="Merriweather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exendLight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LexendLight-regular.fntdata"/><Relationship Id="rId11" Type="http://schemas.openxmlformats.org/officeDocument/2006/relationships/font" Target="fonts/MerriweatherLight-bold.fntdata"/><Relationship Id="rId10" Type="http://schemas.openxmlformats.org/officeDocument/2006/relationships/font" Target="fonts/MerriweatherLight-regular.fntdata"/><Relationship Id="rId13" Type="http://schemas.openxmlformats.org/officeDocument/2006/relationships/font" Target="fonts/MerriweatherLight-boldItalic.fntdata"/><Relationship Id="rId12" Type="http://schemas.openxmlformats.org/officeDocument/2006/relationships/font" Target="fonts/MerriweatherLight-italic.fntdata"/><Relationship Id="rId15" Type="http://schemas.openxmlformats.org/officeDocument/2006/relationships/font" Target="fonts/Lexend-bold.fntdata"/><Relationship Id="rId14" Type="http://schemas.openxmlformats.org/officeDocument/2006/relationships/font" Target="fonts/Lexend-regular.fntdata"/><Relationship Id="rId17" Type="http://schemas.openxmlformats.org/officeDocument/2006/relationships/font" Target="fonts/Merriweather-bold.fntdata"/><Relationship Id="rId16" Type="http://schemas.openxmlformats.org/officeDocument/2006/relationships/font" Target="fonts/Merriweather-regular.fntdata"/><Relationship Id="rId19" Type="http://schemas.openxmlformats.org/officeDocument/2006/relationships/font" Target="fonts/Merriweather-boldItalic.fntdata"/><Relationship Id="rId18" Type="http://schemas.openxmlformats.org/officeDocument/2006/relationships/font" Target="fonts/Merriweather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33a6212a8f6_0_3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Google Shape;388;g33a6212a8f6_0_3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_4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_HEADER_1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>
  <p:cSld name="TITLE_AND_BODY_1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>
  <p:cSld name="TITLE_AND_TWO_COLUMNS_1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_ONLY_1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_1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_1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_1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_1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_1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85750" lvl="1" marL="9144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CUSTOM_7_1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/>
          <p:nvPr>
            <p:ph type="title"/>
          </p:nvPr>
        </p:nvSpPr>
        <p:spPr>
          <a:xfrm>
            <a:off x="677325" y="1832775"/>
            <a:ext cx="3217200" cy="1484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97" name="Google Shape;97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8" name="Google Shape;98;p25"/>
          <p:cNvSpPr txBox="1"/>
          <p:nvPr>
            <p:ph idx="1" type="subTitle"/>
          </p:nvPr>
        </p:nvSpPr>
        <p:spPr>
          <a:xfrm>
            <a:off x="4406650" y="393750"/>
            <a:ext cx="44097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99" name="Google Shape;99;p25"/>
          <p:cNvSpPr txBox="1"/>
          <p:nvPr>
            <p:ph idx="2" type="subTitle"/>
          </p:nvPr>
        </p:nvSpPr>
        <p:spPr>
          <a:xfrm>
            <a:off x="4406650" y="1151705"/>
            <a:ext cx="44097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00" name="Google Shape;100;p25"/>
          <p:cNvSpPr txBox="1"/>
          <p:nvPr>
            <p:ph idx="3" type="subTitle"/>
          </p:nvPr>
        </p:nvSpPr>
        <p:spPr>
          <a:xfrm>
            <a:off x="4406650" y="3425570"/>
            <a:ext cx="44097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01" name="Google Shape;101;p25"/>
          <p:cNvSpPr txBox="1"/>
          <p:nvPr>
            <p:ph idx="4" type="subTitle"/>
          </p:nvPr>
        </p:nvSpPr>
        <p:spPr>
          <a:xfrm>
            <a:off x="4406650" y="1909660"/>
            <a:ext cx="44097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02" name="Google Shape;102;p25"/>
          <p:cNvSpPr txBox="1"/>
          <p:nvPr>
            <p:ph idx="5" type="subTitle"/>
          </p:nvPr>
        </p:nvSpPr>
        <p:spPr>
          <a:xfrm>
            <a:off x="4406650" y="4183525"/>
            <a:ext cx="44097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03" name="Google Shape;103;p25"/>
          <p:cNvSpPr txBox="1"/>
          <p:nvPr>
            <p:ph idx="6" type="subTitle"/>
          </p:nvPr>
        </p:nvSpPr>
        <p:spPr>
          <a:xfrm>
            <a:off x="4406650" y="2667615"/>
            <a:ext cx="44097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body and image">
  <p:cSld name="CUSTOM_8_1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06" name="Google Shape;106;p26"/>
          <p:cNvSpPr txBox="1"/>
          <p:nvPr>
            <p:ph idx="1" type="body"/>
          </p:nvPr>
        </p:nvSpPr>
        <p:spPr>
          <a:xfrm>
            <a:off x="311700" y="1152475"/>
            <a:ext cx="4473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07" name="Google Shape;107;p26"/>
          <p:cNvSpPr/>
          <p:nvPr>
            <p:ph idx="2" type="pic"/>
          </p:nvPr>
        </p:nvSpPr>
        <p:spPr>
          <a:xfrm>
            <a:off x="4992024" y="1152775"/>
            <a:ext cx="3840300" cy="3416400"/>
          </a:xfrm>
          <a:prstGeom prst="rect">
            <a:avLst/>
          </a:prstGeom>
          <a:noFill/>
          <a:ln>
            <a:noFill/>
          </a:ln>
        </p:spPr>
      </p:sp>
      <p:sp>
        <p:nvSpPr>
          <p:cNvPr id="108" name="Google Shape;108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big ideas">
  <p:cSld name="CUSTOM_1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1" name="Google Shape;111;p27"/>
          <p:cNvSpPr txBox="1"/>
          <p:nvPr>
            <p:ph type="title"/>
          </p:nvPr>
        </p:nvSpPr>
        <p:spPr>
          <a:xfrm>
            <a:off x="483175" y="450025"/>
            <a:ext cx="8184600" cy="75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12" name="Google Shape;112;p27"/>
          <p:cNvSpPr txBox="1"/>
          <p:nvPr>
            <p:ph idx="1" type="body"/>
          </p:nvPr>
        </p:nvSpPr>
        <p:spPr>
          <a:xfrm>
            <a:off x="483150" y="2237788"/>
            <a:ext cx="36198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13" name="Google Shape;113;p27"/>
          <p:cNvSpPr txBox="1"/>
          <p:nvPr>
            <p:ph idx="2" type="body"/>
          </p:nvPr>
        </p:nvSpPr>
        <p:spPr>
          <a:xfrm>
            <a:off x="5048000" y="2237788"/>
            <a:ext cx="36198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14" name="Google Shape;114;p27"/>
          <p:cNvSpPr txBox="1"/>
          <p:nvPr>
            <p:ph idx="3" type="subTitle"/>
          </p:nvPr>
        </p:nvSpPr>
        <p:spPr>
          <a:xfrm>
            <a:off x="483150" y="1336161"/>
            <a:ext cx="36198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15" name="Google Shape;115;p27"/>
          <p:cNvSpPr txBox="1"/>
          <p:nvPr>
            <p:ph idx="4" type="subTitle"/>
          </p:nvPr>
        </p:nvSpPr>
        <p:spPr>
          <a:xfrm>
            <a:off x="5048000" y="1336161"/>
            <a:ext cx="36198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big ideas">
  <p:cSld name="CUSTOM_2_2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8" name="Google Shape;118;p28"/>
          <p:cNvSpPr txBox="1"/>
          <p:nvPr>
            <p:ph idx="1" type="body"/>
          </p:nvPr>
        </p:nvSpPr>
        <p:spPr>
          <a:xfrm>
            <a:off x="483175" y="2417500"/>
            <a:ext cx="24555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19" name="Google Shape;119;p28"/>
          <p:cNvSpPr txBox="1"/>
          <p:nvPr>
            <p:ph idx="2" type="body"/>
          </p:nvPr>
        </p:nvSpPr>
        <p:spPr>
          <a:xfrm>
            <a:off x="3347725" y="2417500"/>
            <a:ext cx="24555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20" name="Google Shape;120;p28"/>
          <p:cNvSpPr txBox="1"/>
          <p:nvPr>
            <p:ph idx="3" type="body"/>
          </p:nvPr>
        </p:nvSpPr>
        <p:spPr>
          <a:xfrm>
            <a:off x="6212275" y="2417500"/>
            <a:ext cx="24555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21" name="Google Shape;121;p28"/>
          <p:cNvSpPr txBox="1"/>
          <p:nvPr>
            <p:ph type="title"/>
          </p:nvPr>
        </p:nvSpPr>
        <p:spPr>
          <a:xfrm>
            <a:off x="483175" y="450025"/>
            <a:ext cx="8184600" cy="75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22" name="Google Shape;122;p28"/>
          <p:cNvSpPr txBox="1"/>
          <p:nvPr>
            <p:ph idx="4" type="subTitle"/>
          </p:nvPr>
        </p:nvSpPr>
        <p:spPr>
          <a:xfrm>
            <a:off x="483175" y="1336150"/>
            <a:ext cx="2455500" cy="7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23" name="Google Shape;123;p28"/>
          <p:cNvSpPr txBox="1"/>
          <p:nvPr>
            <p:ph idx="5" type="subTitle"/>
          </p:nvPr>
        </p:nvSpPr>
        <p:spPr>
          <a:xfrm>
            <a:off x="3347725" y="1336150"/>
            <a:ext cx="2455500" cy="7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24" name="Google Shape;124;p28"/>
          <p:cNvSpPr txBox="1"/>
          <p:nvPr>
            <p:ph idx="6" type="subTitle"/>
          </p:nvPr>
        </p:nvSpPr>
        <p:spPr>
          <a:xfrm>
            <a:off x="6212275" y="1336150"/>
            <a:ext cx="2455500" cy="7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ur big ideas">
  <p:cSld name="CUSTOM_3_1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7" name="Google Shape;127;p29"/>
          <p:cNvSpPr txBox="1"/>
          <p:nvPr>
            <p:ph idx="1" type="body"/>
          </p:nvPr>
        </p:nvSpPr>
        <p:spPr>
          <a:xfrm>
            <a:off x="366725" y="1759093"/>
            <a:ext cx="3838500" cy="11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28" name="Google Shape;128;p29"/>
          <p:cNvSpPr txBox="1"/>
          <p:nvPr>
            <p:ph idx="2" type="body"/>
          </p:nvPr>
        </p:nvSpPr>
        <p:spPr>
          <a:xfrm>
            <a:off x="4938725" y="1759093"/>
            <a:ext cx="3838500" cy="11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29" name="Google Shape;129;p29"/>
          <p:cNvSpPr txBox="1"/>
          <p:nvPr>
            <p:ph idx="3" type="body"/>
          </p:nvPr>
        </p:nvSpPr>
        <p:spPr>
          <a:xfrm>
            <a:off x="366750" y="3648575"/>
            <a:ext cx="3838500" cy="11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30" name="Google Shape;130;p29"/>
          <p:cNvSpPr txBox="1"/>
          <p:nvPr>
            <p:ph idx="4" type="body"/>
          </p:nvPr>
        </p:nvSpPr>
        <p:spPr>
          <a:xfrm>
            <a:off x="4938750" y="3648575"/>
            <a:ext cx="3838500" cy="11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31" name="Google Shape;131;p29"/>
          <p:cNvSpPr txBox="1"/>
          <p:nvPr>
            <p:ph type="title"/>
          </p:nvPr>
        </p:nvSpPr>
        <p:spPr>
          <a:xfrm>
            <a:off x="366750" y="450025"/>
            <a:ext cx="8184600" cy="75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32" name="Google Shape;132;p29"/>
          <p:cNvSpPr txBox="1"/>
          <p:nvPr>
            <p:ph idx="5" type="subTitle"/>
          </p:nvPr>
        </p:nvSpPr>
        <p:spPr>
          <a:xfrm>
            <a:off x="366763" y="1277907"/>
            <a:ext cx="3838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33" name="Google Shape;133;p29"/>
          <p:cNvSpPr txBox="1"/>
          <p:nvPr>
            <p:ph idx="6" type="subTitle"/>
          </p:nvPr>
        </p:nvSpPr>
        <p:spPr>
          <a:xfrm>
            <a:off x="4938738" y="1277907"/>
            <a:ext cx="3838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34" name="Google Shape;134;p29"/>
          <p:cNvSpPr txBox="1"/>
          <p:nvPr>
            <p:ph idx="7" type="subTitle"/>
          </p:nvPr>
        </p:nvSpPr>
        <p:spPr>
          <a:xfrm>
            <a:off x="4938761" y="3167363"/>
            <a:ext cx="3838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35" name="Google Shape;135;p29"/>
          <p:cNvSpPr txBox="1"/>
          <p:nvPr>
            <p:ph idx="8" type="subTitle"/>
          </p:nvPr>
        </p:nvSpPr>
        <p:spPr>
          <a:xfrm>
            <a:off x="366750" y="3167363"/>
            <a:ext cx="3838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image">
  <p:cSld name="TITLE_ONLY_1_1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38" name="Google Shape;138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9" name="Google Shape;139;p30"/>
          <p:cNvSpPr/>
          <p:nvPr>
            <p:ph idx="2" type="pic"/>
          </p:nvPr>
        </p:nvSpPr>
        <p:spPr>
          <a:xfrm>
            <a:off x="311700" y="1170425"/>
            <a:ext cx="8520600" cy="3492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storyboards">
  <p:cSld name="CUSTOM_4_1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1"/>
          <p:cNvSpPr txBox="1"/>
          <p:nvPr>
            <p:ph idx="1" type="body"/>
          </p:nvPr>
        </p:nvSpPr>
        <p:spPr>
          <a:xfrm>
            <a:off x="311700" y="4080225"/>
            <a:ext cx="4027500" cy="9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42" name="Google Shape;142;p31"/>
          <p:cNvSpPr/>
          <p:nvPr>
            <p:ph idx="2" type="pic"/>
          </p:nvPr>
        </p:nvSpPr>
        <p:spPr>
          <a:xfrm>
            <a:off x="4804825" y="1133300"/>
            <a:ext cx="4027500" cy="239280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p31"/>
          <p:cNvSpPr/>
          <p:nvPr>
            <p:ph idx="3" type="pic"/>
          </p:nvPr>
        </p:nvSpPr>
        <p:spPr>
          <a:xfrm>
            <a:off x="311725" y="1133300"/>
            <a:ext cx="4027500" cy="2392800"/>
          </a:xfrm>
          <a:prstGeom prst="rect">
            <a:avLst/>
          </a:prstGeom>
          <a:noFill/>
          <a:ln>
            <a:noFill/>
          </a:ln>
        </p:spPr>
      </p:sp>
      <p:sp>
        <p:nvSpPr>
          <p:cNvPr id="144" name="Google Shape;144;p31"/>
          <p:cNvSpPr txBox="1"/>
          <p:nvPr>
            <p:ph idx="4" type="body"/>
          </p:nvPr>
        </p:nvSpPr>
        <p:spPr>
          <a:xfrm>
            <a:off x="4804825" y="4080225"/>
            <a:ext cx="4027500" cy="9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45" name="Google Shape;145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6" name="Google Shape;146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47" name="Google Shape;147;p31"/>
          <p:cNvSpPr txBox="1"/>
          <p:nvPr>
            <p:ph idx="5" type="subTitle"/>
          </p:nvPr>
        </p:nvSpPr>
        <p:spPr>
          <a:xfrm>
            <a:off x="311725" y="3582900"/>
            <a:ext cx="4027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48" name="Google Shape;148;p31"/>
          <p:cNvSpPr txBox="1"/>
          <p:nvPr>
            <p:ph idx="6" type="subTitle"/>
          </p:nvPr>
        </p:nvSpPr>
        <p:spPr>
          <a:xfrm>
            <a:off x="4804825" y="3582900"/>
            <a:ext cx="4027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storyboards">
  <p:cSld name="CUSTOM_4_1_1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2"/>
          <p:cNvSpPr txBox="1"/>
          <p:nvPr>
            <p:ph idx="1" type="body"/>
          </p:nvPr>
        </p:nvSpPr>
        <p:spPr>
          <a:xfrm>
            <a:off x="311700" y="3911700"/>
            <a:ext cx="2627100" cy="10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51" name="Google Shape;151;p32"/>
          <p:cNvSpPr/>
          <p:nvPr>
            <p:ph idx="2" type="pic"/>
          </p:nvPr>
        </p:nvSpPr>
        <p:spPr>
          <a:xfrm>
            <a:off x="6205225" y="1128325"/>
            <a:ext cx="2627100" cy="2273100"/>
          </a:xfrm>
          <a:prstGeom prst="rect">
            <a:avLst/>
          </a:prstGeom>
          <a:noFill/>
          <a:ln>
            <a:noFill/>
          </a:ln>
        </p:spPr>
      </p:sp>
      <p:sp>
        <p:nvSpPr>
          <p:cNvPr id="152" name="Google Shape;152;p32"/>
          <p:cNvSpPr/>
          <p:nvPr>
            <p:ph idx="3" type="pic"/>
          </p:nvPr>
        </p:nvSpPr>
        <p:spPr>
          <a:xfrm>
            <a:off x="311725" y="1128325"/>
            <a:ext cx="2627100" cy="2273100"/>
          </a:xfrm>
          <a:prstGeom prst="rect">
            <a:avLst/>
          </a:prstGeom>
          <a:noFill/>
          <a:ln>
            <a:noFill/>
          </a:ln>
        </p:spPr>
      </p:sp>
      <p:sp>
        <p:nvSpPr>
          <p:cNvPr id="153" name="Google Shape;153;p32"/>
          <p:cNvSpPr txBox="1"/>
          <p:nvPr>
            <p:ph idx="4" type="body"/>
          </p:nvPr>
        </p:nvSpPr>
        <p:spPr>
          <a:xfrm>
            <a:off x="6205225" y="3911700"/>
            <a:ext cx="2627100" cy="10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54" name="Google Shape;154;p32"/>
          <p:cNvSpPr/>
          <p:nvPr>
            <p:ph idx="5" type="pic"/>
          </p:nvPr>
        </p:nvSpPr>
        <p:spPr>
          <a:xfrm>
            <a:off x="3255250" y="1128325"/>
            <a:ext cx="2627100" cy="2273100"/>
          </a:xfrm>
          <a:prstGeom prst="rect">
            <a:avLst/>
          </a:prstGeom>
          <a:noFill/>
          <a:ln>
            <a:noFill/>
          </a:ln>
        </p:spPr>
      </p:sp>
      <p:sp>
        <p:nvSpPr>
          <p:cNvPr id="155" name="Google Shape;155;p32"/>
          <p:cNvSpPr txBox="1"/>
          <p:nvPr>
            <p:ph idx="6" type="body"/>
          </p:nvPr>
        </p:nvSpPr>
        <p:spPr>
          <a:xfrm>
            <a:off x="3255250" y="3911700"/>
            <a:ext cx="2627100" cy="10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56" name="Google Shape;156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7" name="Google Shape;157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58" name="Google Shape;158;p32"/>
          <p:cNvSpPr txBox="1"/>
          <p:nvPr>
            <p:ph idx="7" type="subTitle"/>
          </p:nvPr>
        </p:nvSpPr>
        <p:spPr>
          <a:xfrm>
            <a:off x="311725" y="3430500"/>
            <a:ext cx="26271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59" name="Google Shape;159;p32"/>
          <p:cNvSpPr txBox="1"/>
          <p:nvPr>
            <p:ph idx="8" type="subTitle"/>
          </p:nvPr>
        </p:nvSpPr>
        <p:spPr>
          <a:xfrm>
            <a:off x="6205225" y="3430500"/>
            <a:ext cx="26271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60" name="Google Shape;160;p32"/>
          <p:cNvSpPr txBox="1"/>
          <p:nvPr>
            <p:ph idx="9" type="subTitle"/>
          </p:nvPr>
        </p:nvSpPr>
        <p:spPr>
          <a:xfrm>
            <a:off x="3255250" y="3430500"/>
            <a:ext cx="26271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only">
  <p:cSld name="CUSTOM_5_1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3"/>
          <p:cNvSpPr/>
          <p:nvPr>
            <p:ph idx="2" type="pic"/>
          </p:nvPr>
        </p:nvSpPr>
        <p:spPr>
          <a:xfrm>
            <a:off x="311700" y="445025"/>
            <a:ext cx="8520600" cy="4218300"/>
          </a:xfrm>
          <a:prstGeom prst="rect">
            <a:avLst/>
          </a:prstGeom>
          <a:noFill/>
          <a:ln>
            <a:noFill/>
          </a:ln>
        </p:spPr>
      </p:sp>
      <p:sp>
        <p:nvSpPr>
          <p:cNvPr id="163" name="Google Shape;163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grid">
  <p:cSld name="CUSTOM_6_1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6" name="Google Shape;166;p34"/>
          <p:cNvSpPr/>
          <p:nvPr>
            <p:ph idx="2" type="pic"/>
          </p:nvPr>
        </p:nvSpPr>
        <p:spPr>
          <a:xfrm>
            <a:off x="3389600" y="118913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67" name="Google Shape;167;p34"/>
          <p:cNvSpPr/>
          <p:nvPr>
            <p:ph idx="3" type="pic"/>
          </p:nvPr>
        </p:nvSpPr>
        <p:spPr>
          <a:xfrm>
            <a:off x="5195935" y="118913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68" name="Google Shape;168;p34"/>
          <p:cNvSpPr/>
          <p:nvPr>
            <p:ph idx="4" type="pic"/>
          </p:nvPr>
        </p:nvSpPr>
        <p:spPr>
          <a:xfrm>
            <a:off x="7002270" y="118913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69" name="Google Shape;169;p34"/>
          <p:cNvSpPr/>
          <p:nvPr>
            <p:ph idx="5" type="pic"/>
          </p:nvPr>
        </p:nvSpPr>
        <p:spPr>
          <a:xfrm>
            <a:off x="3389588" y="1804212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70" name="Google Shape;170;p34"/>
          <p:cNvSpPr/>
          <p:nvPr>
            <p:ph idx="6" type="pic"/>
          </p:nvPr>
        </p:nvSpPr>
        <p:spPr>
          <a:xfrm>
            <a:off x="5195922" y="1804212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71" name="Google Shape;171;p34"/>
          <p:cNvSpPr/>
          <p:nvPr>
            <p:ph idx="7" type="pic"/>
          </p:nvPr>
        </p:nvSpPr>
        <p:spPr>
          <a:xfrm>
            <a:off x="7002257" y="1804212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72" name="Google Shape;172;p34"/>
          <p:cNvSpPr txBox="1"/>
          <p:nvPr>
            <p:ph type="title"/>
          </p:nvPr>
        </p:nvSpPr>
        <p:spPr>
          <a:xfrm>
            <a:off x="351550" y="445025"/>
            <a:ext cx="2596800" cy="170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73" name="Google Shape;173;p34"/>
          <p:cNvSpPr/>
          <p:nvPr>
            <p:ph idx="8" type="pic"/>
          </p:nvPr>
        </p:nvSpPr>
        <p:spPr>
          <a:xfrm>
            <a:off x="3389588" y="3489487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74" name="Google Shape;174;p34"/>
          <p:cNvSpPr/>
          <p:nvPr>
            <p:ph idx="9" type="pic"/>
          </p:nvPr>
        </p:nvSpPr>
        <p:spPr>
          <a:xfrm>
            <a:off x="5195922" y="3489487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75" name="Google Shape;175;p34"/>
          <p:cNvSpPr/>
          <p:nvPr>
            <p:ph idx="13" type="pic"/>
          </p:nvPr>
        </p:nvSpPr>
        <p:spPr>
          <a:xfrm>
            <a:off x="7002257" y="3489487"/>
            <a:ext cx="1643700" cy="1535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extLst>
    <p:ext uri="{DCECCB84-F9BA-43D5-87BE-67443E8EF086}">
      <p15:sldGuideLst>
        <p15:guide id="1" pos="5564">
          <p15:clr>
            <a:srgbClr val="E46962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page" type="title">
  <p:cSld name="TITLE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5"/>
          <p:cNvSpPr/>
          <p:nvPr>
            <p:ph idx="2" type="pic"/>
          </p:nvPr>
        </p:nvSpPr>
        <p:spPr>
          <a:xfrm>
            <a:off x="0" y="1693150"/>
            <a:ext cx="4494900" cy="2755800"/>
          </a:xfrm>
          <a:prstGeom prst="rect">
            <a:avLst/>
          </a:prstGeom>
          <a:noFill/>
          <a:ln>
            <a:noFill/>
          </a:ln>
        </p:spPr>
      </p:sp>
      <p:sp>
        <p:nvSpPr>
          <p:cNvPr id="178" name="Google Shape;178;p35"/>
          <p:cNvSpPr txBox="1"/>
          <p:nvPr/>
        </p:nvSpPr>
        <p:spPr>
          <a:xfrm>
            <a:off x="0" y="-125188"/>
            <a:ext cx="9144000" cy="15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800">
              <a:latin typeface="Merriweather Light"/>
              <a:ea typeface="Merriweather Light"/>
              <a:cs typeface="Merriweather Light"/>
              <a:sym typeface="Merriweather Light"/>
            </a:endParaRPr>
          </a:p>
        </p:txBody>
      </p:sp>
      <p:sp>
        <p:nvSpPr>
          <p:cNvPr id="179" name="Google Shape;179;p35"/>
          <p:cNvSpPr txBox="1"/>
          <p:nvPr>
            <p:ph idx="1" type="subTitle"/>
          </p:nvPr>
        </p:nvSpPr>
        <p:spPr>
          <a:xfrm>
            <a:off x="4658775" y="4015525"/>
            <a:ext cx="4256400" cy="89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 sz="3000"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35"/>
          <p:cNvSpPr txBox="1"/>
          <p:nvPr>
            <p:ph idx="3" type="body"/>
          </p:nvPr>
        </p:nvSpPr>
        <p:spPr>
          <a:xfrm>
            <a:off x="4658775" y="2585350"/>
            <a:ext cx="4278600" cy="80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>
                <a:solidFill>
                  <a:schemeClr val="dk2"/>
                </a:solidFill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>
                <a:solidFill>
                  <a:schemeClr val="dk2"/>
                </a:solidFill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>
                <a:solidFill>
                  <a:schemeClr val="dk2"/>
                </a:solidFill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>
                <a:solidFill>
                  <a:schemeClr val="dk2"/>
                </a:solidFill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>
                <a:solidFill>
                  <a:schemeClr val="dk2"/>
                </a:solidFill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>
                <a:solidFill>
                  <a:schemeClr val="dk2"/>
                </a:solidFill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>
                <a:solidFill>
                  <a:schemeClr val="dk2"/>
                </a:solidFill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>
                <a:solidFill>
                  <a:schemeClr val="dk2"/>
                </a:solidFill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1" name="Google Shape;181;p35"/>
          <p:cNvSpPr txBox="1"/>
          <p:nvPr>
            <p:ph type="title"/>
          </p:nvPr>
        </p:nvSpPr>
        <p:spPr>
          <a:xfrm>
            <a:off x="0" y="-204100"/>
            <a:ext cx="9144000" cy="16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800"/>
              <a:buFont typeface="Merriweather Light"/>
              <a:buNone/>
              <a:defRPr sz="11800"/>
            </a:lvl1pPr>
            <a:lvl2pPr lvl="1">
              <a:spcBef>
                <a:spcPts val="0"/>
              </a:spcBef>
              <a:spcAft>
                <a:spcPts val="0"/>
              </a:spcAft>
              <a:buSzPts val="11800"/>
              <a:buFont typeface="Merriweather Light"/>
              <a:buNone/>
              <a:defRPr sz="11800"/>
            </a:lvl2pPr>
            <a:lvl3pPr lvl="2">
              <a:spcBef>
                <a:spcPts val="0"/>
              </a:spcBef>
              <a:spcAft>
                <a:spcPts val="0"/>
              </a:spcAft>
              <a:buSzPts val="11800"/>
              <a:buFont typeface="Merriweather Light"/>
              <a:buNone/>
              <a:defRPr sz="11800"/>
            </a:lvl3pPr>
            <a:lvl4pPr lvl="3">
              <a:spcBef>
                <a:spcPts val="0"/>
              </a:spcBef>
              <a:spcAft>
                <a:spcPts val="0"/>
              </a:spcAft>
              <a:buSzPts val="11800"/>
              <a:buFont typeface="Merriweather Light"/>
              <a:buNone/>
              <a:defRPr sz="11800"/>
            </a:lvl4pPr>
            <a:lvl5pPr lvl="4">
              <a:spcBef>
                <a:spcPts val="0"/>
              </a:spcBef>
              <a:spcAft>
                <a:spcPts val="0"/>
              </a:spcAft>
              <a:buSzPts val="11800"/>
              <a:buFont typeface="Merriweather Light"/>
              <a:buNone/>
              <a:defRPr sz="11800"/>
            </a:lvl5pPr>
            <a:lvl6pPr lvl="5">
              <a:spcBef>
                <a:spcPts val="0"/>
              </a:spcBef>
              <a:spcAft>
                <a:spcPts val="0"/>
              </a:spcAft>
              <a:buSzPts val="11800"/>
              <a:buFont typeface="Merriweather Light"/>
              <a:buNone/>
              <a:defRPr sz="11800"/>
            </a:lvl6pPr>
            <a:lvl7pPr lvl="6">
              <a:spcBef>
                <a:spcPts val="0"/>
              </a:spcBef>
              <a:spcAft>
                <a:spcPts val="0"/>
              </a:spcAft>
              <a:buSzPts val="11800"/>
              <a:buFont typeface="Merriweather Light"/>
              <a:buNone/>
              <a:defRPr sz="11800"/>
            </a:lvl7pPr>
            <a:lvl8pPr lvl="7">
              <a:spcBef>
                <a:spcPts val="0"/>
              </a:spcBef>
              <a:spcAft>
                <a:spcPts val="0"/>
              </a:spcAft>
              <a:buSzPts val="11800"/>
              <a:buFont typeface="Merriweather Light"/>
              <a:buNone/>
              <a:defRPr sz="11800"/>
            </a:lvl8pPr>
            <a:lvl9pPr lvl="8">
              <a:spcBef>
                <a:spcPts val="0"/>
              </a:spcBef>
              <a:spcAft>
                <a:spcPts val="0"/>
              </a:spcAft>
              <a:buSzPts val="11800"/>
              <a:buFont typeface="Merriweather Light"/>
              <a:buNone/>
              <a:defRPr sz="11800"/>
            </a:lvl9pPr>
          </a:lstStyle>
          <a:p/>
        </p:txBody>
      </p:sp>
      <p:sp>
        <p:nvSpPr>
          <p:cNvPr id="182" name="Google Shape;182;p35"/>
          <p:cNvSpPr txBox="1"/>
          <p:nvPr>
            <p:ph idx="4" type="body"/>
          </p:nvPr>
        </p:nvSpPr>
        <p:spPr>
          <a:xfrm>
            <a:off x="228600" y="4597400"/>
            <a:ext cx="3150000" cy="31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ivider" type="secHead">
  <p:cSld name="SECTION_HEADER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6"/>
          <p:cNvSpPr/>
          <p:nvPr>
            <p:ph idx="2" type="pic"/>
          </p:nvPr>
        </p:nvSpPr>
        <p:spPr>
          <a:xfrm>
            <a:off x="0" y="0"/>
            <a:ext cx="8583300" cy="3954600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36"/>
          <p:cNvSpPr txBox="1"/>
          <p:nvPr>
            <p:ph type="title"/>
          </p:nvPr>
        </p:nvSpPr>
        <p:spPr>
          <a:xfrm>
            <a:off x="228600" y="4076300"/>
            <a:ext cx="8354700" cy="10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200"/>
              <a:buFont typeface="Merriweather Light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cxnSp>
        <p:nvCxnSpPr>
          <p:cNvPr id="186" name="Google Shape;186;p36"/>
          <p:cNvCxnSpPr/>
          <p:nvPr/>
        </p:nvCxnSpPr>
        <p:spPr>
          <a:xfrm>
            <a:off x="8586257" y="1"/>
            <a:ext cx="0" cy="5144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7" name="Google Shape;187;p36"/>
          <p:cNvSpPr txBox="1"/>
          <p:nvPr>
            <p:ph idx="3" type="title"/>
          </p:nvPr>
        </p:nvSpPr>
        <p:spPr>
          <a:xfrm rot="-5400000">
            <a:off x="8360500" y="443600"/>
            <a:ext cx="10203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88" name="Google Shape;188;p36"/>
          <p:cNvSpPr txBox="1"/>
          <p:nvPr>
            <p:ph idx="4" type="title"/>
          </p:nvPr>
        </p:nvSpPr>
        <p:spPr>
          <a:xfrm rot="-5400000">
            <a:off x="7417450" y="2291400"/>
            <a:ext cx="29064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Merriweather Light"/>
              <a:buNone/>
              <a:defRPr sz="1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89" name="Google Shape;189;p36"/>
          <p:cNvSpPr txBox="1"/>
          <p:nvPr>
            <p:ph idx="5" type="title"/>
          </p:nvPr>
        </p:nvSpPr>
        <p:spPr>
          <a:xfrm>
            <a:off x="8583300" y="4329650"/>
            <a:ext cx="567600" cy="6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rvices / Clients" type="tx">
  <p:cSld name="TITLE_AND_BODY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1" name="Google Shape;191;p37"/>
          <p:cNvCxnSpPr/>
          <p:nvPr/>
        </p:nvCxnSpPr>
        <p:spPr>
          <a:xfrm>
            <a:off x="8586257" y="1"/>
            <a:ext cx="0" cy="5144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2" name="Google Shape;192;p37"/>
          <p:cNvSpPr txBox="1"/>
          <p:nvPr>
            <p:ph type="title"/>
          </p:nvPr>
        </p:nvSpPr>
        <p:spPr>
          <a:xfrm rot="-5400000">
            <a:off x="8360500" y="443600"/>
            <a:ext cx="10203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93" name="Google Shape;193;p37"/>
          <p:cNvSpPr txBox="1"/>
          <p:nvPr>
            <p:ph idx="2" type="title"/>
          </p:nvPr>
        </p:nvSpPr>
        <p:spPr>
          <a:xfrm rot="-5400000">
            <a:off x="7417450" y="2291400"/>
            <a:ext cx="29064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Merriweather Light"/>
              <a:buNone/>
              <a:defRPr sz="1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94" name="Google Shape;194;p37"/>
          <p:cNvSpPr txBox="1"/>
          <p:nvPr>
            <p:ph idx="3" type="title"/>
          </p:nvPr>
        </p:nvSpPr>
        <p:spPr>
          <a:xfrm>
            <a:off x="8583300" y="4329650"/>
            <a:ext cx="567600" cy="6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95" name="Google Shape;195;p37"/>
          <p:cNvSpPr txBox="1"/>
          <p:nvPr>
            <p:ph idx="4" type="title"/>
          </p:nvPr>
        </p:nvSpPr>
        <p:spPr>
          <a:xfrm>
            <a:off x="228600" y="219850"/>
            <a:ext cx="2048100" cy="2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9pPr>
          </a:lstStyle>
          <a:p/>
        </p:txBody>
      </p:sp>
      <p:sp>
        <p:nvSpPr>
          <p:cNvPr id="196" name="Google Shape;196;p37"/>
          <p:cNvSpPr txBox="1"/>
          <p:nvPr>
            <p:ph idx="5" type="title"/>
          </p:nvPr>
        </p:nvSpPr>
        <p:spPr>
          <a:xfrm>
            <a:off x="228600" y="516850"/>
            <a:ext cx="7619700" cy="50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cxnSp>
        <p:nvCxnSpPr>
          <p:cNvPr id="197" name="Google Shape;197;p37"/>
          <p:cNvCxnSpPr/>
          <p:nvPr/>
        </p:nvCxnSpPr>
        <p:spPr>
          <a:xfrm>
            <a:off x="0" y="2212850"/>
            <a:ext cx="85863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8" name="Google Shape;198;p37"/>
          <p:cNvCxnSpPr/>
          <p:nvPr/>
        </p:nvCxnSpPr>
        <p:spPr>
          <a:xfrm>
            <a:off x="-125" y="4914900"/>
            <a:ext cx="85863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9" name="Google Shape;199;p37"/>
          <p:cNvSpPr txBox="1"/>
          <p:nvPr>
            <p:ph idx="1" type="subTitle"/>
          </p:nvPr>
        </p:nvSpPr>
        <p:spPr>
          <a:xfrm>
            <a:off x="228600" y="2353775"/>
            <a:ext cx="2203500" cy="21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Font typeface="Merriweather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37"/>
          <p:cNvSpPr txBox="1"/>
          <p:nvPr>
            <p:ph idx="6" type="subTitle"/>
          </p:nvPr>
        </p:nvSpPr>
        <p:spPr>
          <a:xfrm>
            <a:off x="3558200" y="2353775"/>
            <a:ext cx="2037900" cy="21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Font typeface="Merriweather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37"/>
          <p:cNvSpPr txBox="1"/>
          <p:nvPr>
            <p:ph idx="7" type="body"/>
          </p:nvPr>
        </p:nvSpPr>
        <p:spPr>
          <a:xfrm>
            <a:off x="229900" y="3034400"/>
            <a:ext cx="3148800" cy="177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202" name="Google Shape;202;p37"/>
          <p:cNvSpPr txBox="1"/>
          <p:nvPr>
            <p:ph idx="8" type="body"/>
          </p:nvPr>
        </p:nvSpPr>
        <p:spPr>
          <a:xfrm>
            <a:off x="3558200" y="3034400"/>
            <a:ext cx="3148800" cy="177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_3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4" name="Google Shape;204;p38"/>
          <p:cNvCxnSpPr/>
          <p:nvPr/>
        </p:nvCxnSpPr>
        <p:spPr>
          <a:xfrm>
            <a:off x="8586257" y="1"/>
            <a:ext cx="0" cy="5144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5" name="Google Shape;205;p38"/>
          <p:cNvSpPr txBox="1"/>
          <p:nvPr>
            <p:ph type="title"/>
          </p:nvPr>
        </p:nvSpPr>
        <p:spPr>
          <a:xfrm rot="-5400000">
            <a:off x="8360500" y="443600"/>
            <a:ext cx="10203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06" name="Google Shape;206;p38"/>
          <p:cNvSpPr txBox="1"/>
          <p:nvPr>
            <p:ph idx="2" type="title"/>
          </p:nvPr>
        </p:nvSpPr>
        <p:spPr>
          <a:xfrm rot="-5400000">
            <a:off x="7417450" y="2291400"/>
            <a:ext cx="29064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Merriweather Light"/>
              <a:buNone/>
              <a:defRPr sz="1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07" name="Google Shape;207;p38"/>
          <p:cNvSpPr txBox="1"/>
          <p:nvPr>
            <p:ph idx="3" type="title"/>
          </p:nvPr>
        </p:nvSpPr>
        <p:spPr>
          <a:xfrm>
            <a:off x="8583300" y="4329650"/>
            <a:ext cx="567600" cy="6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oject slide" type="twoColTx">
  <p:cSld name="TITLE_AND_TWO_COLUMNS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9"/>
          <p:cNvSpPr/>
          <p:nvPr>
            <p:ph idx="2" type="pic"/>
          </p:nvPr>
        </p:nvSpPr>
        <p:spPr>
          <a:xfrm>
            <a:off x="3558200" y="213800"/>
            <a:ext cx="5025000" cy="2358000"/>
          </a:xfrm>
          <a:prstGeom prst="rect">
            <a:avLst/>
          </a:prstGeom>
          <a:noFill/>
          <a:ln>
            <a:noFill/>
          </a:ln>
        </p:spPr>
      </p:sp>
      <p:sp>
        <p:nvSpPr>
          <p:cNvPr id="210" name="Google Shape;210;p39"/>
          <p:cNvSpPr/>
          <p:nvPr>
            <p:ph idx="3" type="pic"/>
          </p:nvPr>
        </p:nvSpPr>
        <p:spPr>
          <a:xfrm>
            <a:off x="3557075" y="2571750"/>
            <a:ext cx="5025000" cy="23433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211" name="Google Shape;211;p39"/>
          <p:cNvCxnSpPr/>
          <p:nvPr/>
        </p:nvCxnSpPr>
        <p:spPr>
          <a:xfrm>
            <a:off x="8586257" y="1"/>
            <a:ext cx="0" cy="5144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2" name="Google Shape;212;p39"/>
          <p:cNvSpPr txBox="1"/>
          <p:nvPr>
            <p:ph type="title"/>
          </p:nvPr>
        </p:nvSpPr>
        <p:spPr>
          <a:xfrm rot="-5400000">
            <a:off x="8360500" y="443600"/>
            <a:ext cx="10203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13" name="Google Shape;213;p39"/>
          <p:cNvSpPr txBox="1"/>
          <p:nvPr>
            <p:ph idx="4" type="title"/>
          </p:nvPr>
        </p:nvSpPr>
        <p:spPr>
          <a:xfrm rot="-5400000">
            <a:off x="7417450" y="2291400"/>
            <a:ext cx="29064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Merriweather Light"/>
              <a:buNone/>
              <a:defRPr sz="1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14" name="Google Shape;214;p39"/>
          <p:cNvSpPr txBox="1"/>
          <p:nvPr>
            <p:ph idx="5" type="title"/>
          </p:nvPr>
        </p:nvSpPr>
        <p:spPr>
          <a:xfrm>
            <a:off x="8583300" y="4329650"/>
            <a:ext cx="567600" cy="6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15" name="Google Shape;215;p39"/>
          <p:cNvSpPr txBox="1"/>
          <p:nvPr>
            <p:ph idx="6" type="title"/>
          </p:nvPr>
        </p:nvSpPr>
        <p:spPr>
          <a:xfrm>
            <a:off x="228600" y="219850"/>
            <a:ext cx="2048100" cy="2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9pPr>
          </a:lstStyle>
          <a:p/>
        </p:txBody>
      </p:sp>
      <p:sp>
        <p:nvSpPr>
          <p:cNvPr id="216" name="Google Shape;216;p39"/>
          <p:cNvSpPr txBox="1"/>
          <p:nvPr>
            <p:ph idx="7" type="title"/>
          </p:nvPr>
        </p:nvSpPr>
        <p:spPr>
          <a:xfrm>
            <a:off x="231325" y="1403700"/>
            <a:ext cx="3147300" cy="116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7" name="Google Shape;217;p39"/>
          <p:cNvSpPr txBox="1"/>
          <p:nvPr>
            <p:ph idx="1" type="body"/>
          </p:nvPr>
        </p:nvSpPr>
        <p:spPr>
          <a:xfrm>
            <a:off x="229125" y="2572475"/>
            <a:ext cx="3149400" cy="175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s with captions" type="titleOnly">
  <p:cSld name="TITLE_ONLY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0"/>
          <p:cNvSpPr/>
          <p:nvPr>
            <p:ph idx="2" type="pic"/>
          </p:nvPr>
        </p:nvSpPr>
        <p:spPr>
          <a:xfrm>
            <a:off x="233775" y="820275"/>
            <a:ext cx="2043000" cy="3507000"/>
          </a:xfrm>
          <a:prstGeom prst="rect">
            <a:avLst/>
          </a:prstGeom>
          <a:noFill/>
          <a:ln>
            <a:noFill/>
          </a:ln>
        </p:spPr>
      </p:sp>
      <p:sp>
        <p:nvSpPr>
          <p:cNvPr id="220" name="Google Shape;220;p40"/>
          <p:cNvSpPr/>
          <p:nvPr>
            <p:ph idx="3" type="pic"/>
          </p:nvPr>
        </p:nvSpPr>
        <p:spPr>
          <a:xfrm>
            <a:off x="2441450" y="1404850"/>
            <a:ext cx="3154200" cy="3507000"/>
          </a:xfrm>
          <a:prstGeom prst="rect">
            <a:avLst/>
          </a:prstGeom>
          <a:noFill/>
          <a:ln>
            <a:noFill/>
          </a:ln>
        </p:spPr>
      </p:sp>
      <p:sp>
        <p:nvSpPr>
          <p:cNvPr id="221" name="Google Shape;221;p40"/>
          <p:cNvSpPr/>
          <p:nvPr>
            <p:ph idx="4" type="pic"/>
          </p:nvPr>
        </p:nvSpPr>
        <p:spPr>
          <a:xfrm>
            <a:off x="5760650" y="818250"/>
            <a:ext cx="2052600" cy="36129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222" name="Google Shape;222;p40"/>
          <p:cNvCxnSpPr/>
          <p:nvPr/>
        </p:nvCxnSpPr>
        <p:spPr>
          <a:xfrm>
            <a:off x="8586257" y="1"/>
            <a:ext cx="0" cy="5144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3" name="Google Shape;223;p40"/>
          <p:cNvSpPr txBox="1"/>
          <p:nvPr>
            <p:ph type="title"/>
          </p:nvPr>
        </p:nvSpPr>
        <p:spPr>
          <a:xfrm rot="-5400000">
            <a:off x="8360500" y="443600"/>
            <a:ext cx="10203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24" name="Google Shape;224;p40"/>
          <p:cNvSpPr txBox="1"/>
          <p:nvPr>
            <p:ph idx="5" type="title"/>
          </p:nvPr>
        </p:nvSpPr>
        <p:spPr>
          <a:xfrm rot="-5400000">
            <a:off x="7417450" y="2291400"/>
            <a:ext cx="29064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Merriweather Light"/>
              <a:buNone/>
              <a:defRPr sz="1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25" name="Google Shape;225;p40"/>
          <p:cNvSpPr txBox="1"/>
          <p:nvPr>
            <p:ph idx="6" type="title"/>
          </p:nvPr>
        </p:nvSpPr>
        <p:spPr>
          <a:xfrm>
            <a:off x="8583300" y="4329650"/>
            <a:ext cx="567600" cy="6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26" name="Google Shape;226;p40"/>
          <p:cNvSpPr txBox="1"/>
          <p:nvPr>
            <p:ph idx="7" type="title"/>
          </p:nvPr>
        </p:nvSpPr>
        <p:spPr>
          <a:xfrm>
            <a:off x="228600" y="219850"/>
            <a:ext cx="2048100" cy="2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9pPr>
          </a:lstStyle>
          <a:p/>
        </p:txBody>
      </p:sp>
      <p:sp>
        <p:nvSpPr>
          <p:cNvPr id="227" name="Google Shape;227;p40"/>
          <p:cNvSpPr txBox="1"/>
          <p:nvPr>
            <p:ph idx="1" type="body"/>
          </p:nvPr>
        </p:nvSpPr>
        <p:spPr>
          <a:xfrm>
            <a:off x="2447900" y="818250"/>
            <a:ext cx="3147600" cy="58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●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○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■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●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○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■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●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○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■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28" name="Google Shape;228;p40"/>
          <p:cNvSpPr txBox="1"/>
          <p:nvPr>
            <p:ph idx="8" type="body"/>
          </p:nvPr>
        </p:nvSpPr>
        <p:spPr>
          <a:xfrm>
            <a:off x="228600" y="4329625"/>
            <a:ext cx="2052600" cy="58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●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○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■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●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○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■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●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○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■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29" name="Google Shape;229;p40"/>
          <p:cNvSpPr txBox="1"/>
          <p:nvPr>
            <p:ph idx="9" type="body"/>
          </p:nvPr>
        </p:nvSpPr>
        <p:spPr>
          <a:xfrm>
            <a:off x="5755900" y="4431150"/>
            <a:ext cx="2057700" cy="48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●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○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■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●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○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■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●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○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Merriweather"/>
              <a:buChar char="■"/>
              <a:defRPr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xpertise / Skills">
  <p:cSld name="ONE_COLUMN_TEXT"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1"/>
          <p:cNvSpPr txBox="1"/>
          <p:nvPr>
            <p:ph type="title"/>
          </p:nvPr>
        </p:nvSpPr>
        <p:spPr>
          <a:xfrm>
            <a:off x="221950" y="804550"/>
            <a:ext cx="3156600" cy="322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cxnSp>
        <p:nvCxnSpPr>
          <p:cNvPr id="232" name="Google Shape;232;p41"/>
          <p:cNvCxnSpPr/>
          <p:nvPr/>
        </p:nvCxnSpPr>
        <p:spPr>
          <a:xfrm>
            <a:off x="8586257" y="1"/>
            <a:ext cx="0" cy="5144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3" name="Google Shape;233;p41"/>
          <p:cNvSpPr txBox="1"/>
          <p:nvPr>
            <p:ph idx="2" type="title"/>
          </p:nvPr>
        </p:nvSpPr>
        <p:spPr>
          <a:xfrm rot="-5400000">
            <a:off x="8360500" y="443600"/>
            <a:ext cx="10203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34" name="Google Shape;234;p41"/>
          <p:cNvSpPr txBox="1"/>
          <p:nvPr>
            <p:ph idx="3" type="title"/>
          </p:nvPr>
        </p:nvSpPr>
        <p:spPr>
          <a:xfrm rot="-5400000">
            <a:off x="7417450" y="2291400"/>
            <a:ext cx="29064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Merriweather Light"/>
              <a:buNone/>
              <a:defRPr sz="1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35" name="Google Shape;235;p41"/>
          <p:cNvSpPr txBox="1"/>
          <p:nvPr>
            <p:ph idx="4" type="title"/>
          </p:nvPr>
        </p:nvSpPr>
        <p:spPr>
          <a:xfrm>
            <a:off x="8583300" y="4329650"/>
            <a:ext cx="567600" cy="6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36" name="Google Shape;236;p41"/>
          <p:cNvSpPr txBox="1"/>
          <p:nvPr>
            <p:ph idx="5" type="title"/>
          </p:nvPr>
        </p:nvSpPr>
        <p:spPr>
          <a:xfrm>
            <a:off x="228600" y="219850"/>
            <a:ext cx="2048100" cy="2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9pPr>
          </a:lstStyle>
          <a:p/>
        </p:txBody>
      </p:sp>
      <p:sp>
        <p:nvSpPr>
          <p:cNvPr id="237" name="Google Shape;237;p41"/>
          <p:cNvSpPr/>
          <p:nvPr>
            <p:ph idx="6" type="pic"/>
          </p:nvPr>
        </p:nvSpPr>
        <p:spPr>
          <a:xfrm>
            <a:off x="3556900" y="818400"/>
            <a:ext cx="2039100" cy="4098600"/>
          </a:xfrm>
          <a:prstGeom prst="rect">
            <a:avLst/>
          </a:prstGeom>
          <a:noFill/>
          <a:ln>
            <a:noFill/>
          </a:ln>
        </p:spPr>
      </p:sp>
      <p:sp>
        <p:nvSpPr>
          <p:cNvPr id="238" name="Google Shape;238;p41"/>
          <p:cNvSpPr/>
          <p:nvPr>
            <p:ph idx="7" type="pic"/>
          </p:nvPr>
        </p:nvSpPr>
        <p:spPr>
          <a:xfrm>
            <a:off x="5758550" y="818400"/>
            <a:ext cx="2052900" cy="4098600"/>
          </a:xfrm>
          <a:prstGeom prst="rect">
            <a:avLst/>
          </a:prstGeom>
          <a:noFill/>
          <a:ln>
            <a:noFill/>
          </a:ln>
        </p:spPr>
      </p:sp>
      <p:sp>
        <p:nvSpPr>
          <p:cNvPr id="239" name="Google Shape;239;p41"/>
          <p:cNvSpPr txBox="1"/>
          <p:nvPr>
            <p:ph idx="1" type="body"/>
          </p:nvPr>
        </p:nvSpPr>
        <p:spPr>
          <a:xfrm>
            <a:off x="228600" y="4179600"/>
            <a:ext cx="3150000" cy="73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40" name="Google Shape;240;p41"/>
          <p:cNvSpPr txBox="1"/>
          <p:nvPr>
            <p:ph idx="8" type="subTitle"/>
          </p:nvPr>
        </p:nvSpPr>
        <p:spPr>
          <a:xfrm>
            <a:off x="3556900" y="213800"/>
            <a:ext cx="2203500" cy="30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9pPr>
          </a:lstStyle>
          <a:p/>
        </p:txBody>
      </p:sp>
      <p:sp>
        <p:nvSpPr>
          <p:cNvPr id="241" name="Google Shape;241;p41"/>
          <p:cNvSpPr txBox="1"/>
          <p:nvPr>
            <p:ph idx="9" type="subTitle"/>
          </p:nvPr>
        </p:nvSpPr>
        <p:spPr>
          <a:xfrm>
            <a:off x="5766050" y="213800"/>
            <a:ext cx="2037900" cy="30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act page">
  <p:cSld name="MAIN_POINT"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2"/>
          <p:cNvSpPr txBox="1"/>
          <p:nvPr>
            <p:ph type="title"/>
          </p:nvPr>
        </p:nvSpPr>
        <p:spPr>
          <a:xfrm>
            <a:off x="228600" y="219850"/>
            <a:ext cx="7740000" cy="59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erriweather Light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9pPr>
          </a:lstStyle>
          <a:p/>
        </p:txBody>
      </p:sp>
      <p:sp>
        <p:nvSpPr>
          <p:cNvPr id="244" name="Google Shape;244;p42"/>
          <p:cNvSpPr txBox="1"/>
          <p:nvPr>
            <p:ph idx="2" type="title"/>
          </p:nvPr>
        </p:nvSpPr>
        <p:spPr>
          <a:xfrm>
            <a:off x="228600" y="1984250"/>
            <a:ext cx="4265700" cy="59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45" name="Google Shape;245;p42"/>
          <p:cNvSpPr txBox="1"/>
          <p:nvPr>
            <p:ph idx="3" type="title"/>
          </p:nvPr>
        </p:nvSpPr>
        <p:spPr>
          <a:xfrm>
            <a:off x="4658875" y="4316425"/>
            <a:ext cx="4256400" cy="59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erriweather Light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9pPr>
          </a:lstStyle>
          <a:p/>
        </p:txBody>
      </p:sp>
      <p:sp>
        <p:nvSpPr>
          <p:cNvPr id="246" name="Google Shape;246;p42"/>
          <p:cNvSpPr txBox="1"/>
          <p:nvPr>
            <p:ph idx="1" type="body"/>
          </p:nvPr>
        </p:nvSpPr>
        <p:spPr>
          <a:xfrm>
            <a:off x="228600" y="4179600"/>
            <a:ext cx="3150000" cy="73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47" name="Google Shape;247;p42"/>
          <p:cNvSpPr txBox="1"/>
          <p:nvPr>
            <p:ph idx="4" type="body"/>
          </p:nvPr>
        </p:nvSpPr>
        <p:spPr>
          <a:xfrm>
            <a:off x="4658875" y="1984250"/>
            <a:ext cx="4265700" cy="73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wards">
  <p:cSld name="SECTION_TITLE_AND_DESCRIPTION"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9" name="Google Shape;249;p43"/>
          <p:cNvCxnSpPr/>
          <p:nvPr/>
        </p:nvCxnSpPr>
        <p:spPr>
          <a:xfrm>
            <a:off x="-125" y="2270875"/>
            <a:ext cx="85863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0" name="Google Shape;250;p43"/>
          <p:cNvCxnSpPr/>
          <p:nvPr/>
        </p:nvCxnSpPr>
        <p:spPr>
          <a:xfrm>
            <a:off x="-125" y="3149550"/>
            <a:ext cx="85863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1" name="Google Shape;251;p43"/>
          <p:cNvCxnSpPr/>
          <p:nvPr/>
        </p:nvCxnSpPr>
        <p:spPr>
          <a:xfrm>
            <a:off x="-125" y="4030900"/>
            <a:ext cx="85863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2" name="Google Shape;252;p43"/>
          <p:cNvCxnSpPr/>
          <p:nvPr/>
        </p:nvCxnSpPr>
        <p:spPr>
          <a:xfrm>
            <a:off x="-125" y="4914900"/>
            <a:ext cx="85863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3" name="Google Shape;253;p43"/>
          <p:cNvSpPr txBox="1"/>
          <p:nvPr>
            <p:ph type="title"/>
          </p:nvPr>
        </p:nvSpPr>
        <p:spPr>
          <a:xfrm>
            <a:off x="228600" y="219850"/>
            <a:ext cx="2048100" cy="2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cxnSp>
        <p:nvCxnSpPr>
          <p:cNvPr id="254" name="Google Shape;254;p43"/>
          <p:cNvCxnSpPr/>
          <p:nvPr/>
        </p:nvCxnSpPr>
        <p:spPr>
          <a:xfrm>
            <a:off x="8586257" y="1"/>
            <a:ext cx="0" cy="5144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5" name="Google Shape;255;p43"/>
          <p:cNvSpPr txBox="1"/>
          <p:nvPr>
            <p:ph idx="2" type="title"/>
          </p:nvPr>
        </p:nvSpPr>
        <p:spPr>
          <a:xfrm rot="-5400000">
            <a:off x="8360500" y="443600"/>
            <a:ext cx="10203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56" name="Google Shape;256;p43"/>
          <p:cNvSpPr txBox="1"/>
          <p:nvPr>
            <p:ph idx="3" type="title"/>
          </p:nvPr>
        </p:nvSpPr>
        <p:spPr>
          <a:xfrm rot="-5400000">
            <a:off x="7417450" y="2291400"/>
            <a:ext cx="29064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Merriweather Light"/>
              <a:buNone/>
              <a:defRPr sz="1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57" name="Google Shape;257;p43"/>
          <p:cNvSpPr txBox="1"/>
          <p:nvPr>
            <p:ph idx="4" type="title"/>
          </p:nvPr>
        </p:nvSpPr>
        <p:spPr>
          <a:xfrm>
            <a:off x="8583300" y="4329650"/>
            <a:ext cx="567600" cy="6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58" name="Google Shape;258;p43"/>
          <p:cNvSpPr txBox="1"/>
          <p:nvPr>
            <p:ph idx="5" type="title"/>
          </p:nvPr>
        </p:nvSpPr>
        <p:spPr>
          <a:xfrm>
            <a:off x="1325925" y="1403700"/>
            <a:ext cx="4270200" cy="86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59" name="Google Shape;259;p43"/>
          <p:cNvSpPr txBox="1"/>
          <p:nvPr>
            <p:ph idx="6" type="title"/>
          </p:nvPr>
        </p:nvSpPr>
        <p:spPr>
          <a:xfrm>
            <a:off x="1325875" y="2273525"/>
            <a:ext cx="4270200" cy="8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60" name="Google Shape;260;p43"/>
          <p:cNvSpPr txBox="1"/>
          <p:nvPr>
            <p:ph idx="7" type="title"/>
          </p:nvPr>
        </p:nvSpPr>
        <p:spPr>
          <a:xfrm>
            <a:off x="1325875" y="3152225"/>
            <a:ext cx="4270200" cy="88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61" name="Google Shape;261;p43"/>
          <p:cNvSpPr txBox="1"/>
          <p:nvPr>
            <p:ph idx="8" type="title"/>
          </p:nvPr>
        </p:nvSpPr>
        <p:spPr>
          <a:xfrm>
            <a:off x="1325875" y="4036300"/>
            <a:ext cx="4276800" cy="88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62" name="Google Shape;262;p43"/>
          <p:cNvSpPr txBox="1"/>
          <p:nvPr>
            <p:ph idx="1" type="subTitle"/>
          </p:nvPr>
        </p:nvSpPr>
        <p:spPr>
          <a:xfrm>
            <a:off x="228600" y="1403700"/>
            <a:ext cx="937200" cy="86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263" name="Google Shape;263;p43"/>
          <p:cNvSpPr txBox="1"/>
          <p:nvPr>
            <p:ph idx="9" type="subTitle"/>
          </p:nvPr>
        </p:nvSpPr>
        <p:spPr>
          <a:xfrm>
            <a:off x="228600" y="2273525"/>
            <a:ext cx="937200" cy="8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264" name="Google Shape;264;p43"/>
          <p:cNvSpPr txBox="1"/>
          <p:nvPr>
            <p:ph idx="13" type="subTitle"/>
          </p:nvPr>
        </p:nvSpPr>
        <p:spPr>
          <a:xfrm>
            <a:off x="231150" y="3152225"/>
            <a:ext cx="934800" cy="8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265" name="Google Shape;265;p43"/>
          <p:cNvSpPr txBox="1"/>
          <p:nvPr>
            <p:ph idx="14" type="subTitle"/>
          </p:nvPr>
        </p:nvSpPr>
        <p:spPr>
          <a:xfrm>
            <a:off x="228600" y="4028225"/>
            <a:ext cx="937200" cy="8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266" name="Google Shape;266;p43"/>
          <p:cNvSpPr txBox="1"/>
          <p:nvPr>
            <p:ph idx="15" type="body"/>
          </p:nvPr>
        </p:nvSpPr>
        <p:spPr>
          <a:xfrm>
            <a:off x="5760650" y="1403700"/>
            <a:ext cx="2829600" cy="86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67" name="Google Shape;267;p43"/>
          <p:cNvSpPr txBox="1"/>
          <p:nvPr>
            <p:ph idx="16" type="body"/>
          </p:nvPr>
        </p:nvSpPr>
        <p:spPr>
          <a:xfrm>
            <a:off x="5760650" y="2268150"/>
            <a:ext cx="2829600" cy="88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68" name="Google Shape;268;p43"/>
          <p:cNvSpPr txBox="1"/>
          <p:nvPr>
            <p:ph idx="17" type="body"/>
          </p:nvPr>
        </p:nvSpPr>
        <p:spPr>
          <a:xfrm>
            <a:off x="5760500" y="3152200"/>
            <a:ext cx="2829600" cy="88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69" name="Google Shape;269;p43"/>
          <p:cNvSpPr txBox="1"/>
          <p:nvPr>
            <p:ph idx="18" type="body"/>
          </p:nvPr>
        </p:nvSpPr>
        <p:spPr>
          <a:xfrm>
            <a:off x="5762750" y="4036238"/>
            <a:ext cx="2834100" cy="88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 You">
  <p:cSld name="CAPTION_ONLY"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4"/>
          <p:cNvSpPr txBox="1"/>
          <p:nvPr>
            <p:ph type="title"/>
          </p:nvPr>
        </p:nvSpPr>
        <p:spPr>
          <a:xfrm>
            <a:off x="-21000" y="-125200"/>
            <a:ext cx="9186000" cy="155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800"/>
              <a:buFont typeface="Merriweather Light"/>
              <a:buNone/>
              <a:defRPr sz="11800"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9pPr>
          </a:lstStyle>
          <a:p/>
        </p:txBody>
      </p:sp>
      <p:sp>
        <p:nvSpPr>
          <p:cNvPr id="272" name="Google Shape;272;p44"/>
          <p:cNvSpPr txBox="1"/>
          <p:nvPr>
            <p:ph idx="2" type="title"/>
          </p:nvPr>
        </p:nvSpPr>
        <p:spPr>
          <a:xfrm>
            <a:off x="4658875" y="4316425"/>
            <a:ext cx="4256400" cy="59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9pPr>
          </a:lstStyle>
          <a:p/>
        </p:txBody>
      </p:sp>
      <p:sp>
        <p:nvSpPr>
          <p:cNvPr id="273" name="Google Shape;273;p44"/>
          <p:cNvSpPr txBox="1"/>
          <p:nvPr>
            <p:ph idx="1" type="body"/>
          </p:nvPr>
        </p:nvSpPr>
        <p:spPr>
          <a:xfrm>
            <a:off x="228600" y="4179600"/>
            <a:ext cx="3150000" cy="73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Image">
  <p:cSld name="BIG_NUMBER"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5" name="Google Shape;275;p45"/>
          <p:cNvCxnSpPr/>
          <p:nvPr/>
        </p:nvCxnSpPr>
        <p:spPr>
          <a:xfrm>
            <a:off x="8586257" y="1"/>
            <a:ext cx="0" cy="5144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6" name="Google Shape;276;p45"/>
          <p:cNvSpPr txBox="1"/>
          <p:nvPr>
            <p:ph type="title"/>
          </p:nvPr>
        </p:nvSpPr>
        <p:spPr>
          <a:xfrm rot="-5400000">
            <a:off x="8360500" y="443600"/>
            <a:ext cx="10203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77" name="Google Shape;277;p45"/>
          <p:cNvSpPr txBox="1"/>
          <p:nvPr>
            <p:ph idx="2" type="title"/>
          </p:nvPr>
        </p:nvSpPr>
        <p:spPr>
          <a:xfrm rot="-5400000">
            <a:off x="7417450" y="2291400"/>
            <a:ext cx="29064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Merriweather Light"/>
              <a:buNone/>
              <a:defRPr sz="1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78" name="Google Shape;278;p45"/>
          <p:cNvSpPr txBox="1"/>
          <p:nvPr>
            <p:ph idx="3" type="title"/>
          </p:nvPr>
        </p:nvSpPr>
        <p:spPr>
          <a:xfrm>
            <a:off x="8583300" y="4329650"/>
            <a:ext cx="567600" cy="6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79" name="Google Shape;279;p45"/>
          <p:cNvSpPr/>
          <p:nvPr>
            <p:ph idx="4" type="pic"/>
          </p:nvPr>
        </p:nvSpPr>
        <p:spPr>
          <a:xfrm>
            <a:off x="0" y="0"/>
            <a:ext cx="8582100" cy="5143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2">
  <p:cSld name="CUSTOM_8"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1" name="Google Shape;281;p46"/>
          <p:cNvCxnSpPr/>
          <p:nvPr/>
        </p:nvCxnSpPr>
        <p:spPr>
          <a:xfrm>
            <a:off x="8586257" y="1"/>
            <a:ext cx="0" cy="5144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82" name="Google Shape;282;p46"/>
          <p:cNvSpPr txBox="1"/>
          <p:nvPr>
            <p:ph type="title"/>
          </p:nvPr>
        </p:nvSpPr>
        <p:spPr>
          <a:xfrm rot="-5400000">
            <a:off x="8360500" y="443600"/>
            <a:ext cx="10203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83" name="Google Shape;283;p46"/>
          <p:cNvSpPr txBox="1"/>
          <p:nvPr>
            <p:ph idx="2" type="title"/>
          </p:nvPr>
        </p:nvSpPr>
        <p:spPr>
          <a:xfrm rot="-5400000">
            <a:off x="7417450" y="2291400"/>
            <a:ext cx="29064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Merriweather Light"/>
              <a:buNone/>
              <a:defRPr sz="1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84" name="Google Shape;284;p46"/>
          <p:cNvSpPr txBox="1"/>
          <p:nvPr>
            <p:ph idx="3" type="title"/>
          </p:nvPr>
        </p:nvSpPr>
        <p:spPr>
          <a:xfrm>
            <a:off x="8583300" y="4329650"/>
            <a:ext cx="567600" cy="6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85" name="Google Shape;285;p46"/>
          <p:cNvSpPr/>
          <p:nvPr>
            <p:ph idx="4" type="pic"/>
          </p:nvPr>
        </p:nvSpPr>
        <p:spPr>
          <a:xfrm>
            <a:off x="0" y="0"/>
            <a:ext cx="8582100" cy="4025100"/>
          </a:xfrm>
          <a:prstGeom prst="rect">
            <a:avLst/>
          </a:prstGeom>
          <a:noFill/>
          <a:ln>
            <a:noFill/>
          </a:ln>
        </p:spPr>
      </p:sp>
      <p:sp>
        <p:nvSpPr>
          <p:cNvPr id="286" name="Google Shape;286;p46"/>
          <p:cNvSpPr txBox="1"/>
          <p:nvPr>
            <p:ph idx="5" type="title"/>
          </p:nvPr>
        </p:nvSpPr>
        <p:spPr>
          <a:xfrm>
            <a:off x="228600" y="4025100"/>
            <a:ext cx="4265700" cy="1119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erriweather Light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9pPr>
          </a:lstStyle>
          <a:p/>
        </p:txBody>
      </p:sp>
      <p:sp>
        <p:nvSpPr>
          <p:cNvPr id="287" name="Google Shape;287;p46"/>
          <p:cNvSpPr txBox="1"/>
          <p:nvPr>
            <p:ph idx="1" type="body"/>
          </p:nvPr>
        </p:nvSpPr>
        <p:spPr>
          <a:xfrm>
            <a:off x="4658875" y="4025100"/>
            <a:ext cx="3319200" cy="1119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out">
  <p:cSld name="CUSTOM_2">
    <p:bg>
      <p:bgPr>
        <a:solidFill>
          <a:schemeClr val="lt1"/>
        </a:solidFill>
      </p:bgPr>
    </p:bg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7"/>
          <p:cNvSpPr/>
          <p:nvPr>
            <p:ph idx="2" type="pic"/>
          </p:nvPr>
        </p:nvSpPr>
        <p:spPr>
          <a:xfrm>
            <a:off x="228600" y="1984250"/>
            <a:ext cx="4263900" cy="2546400"/>
          </a:xfrm>
          <a:prstGeom prst="rect">
            <a:avLst/>
          </a:prstGeom>
          <a:noFill/>
          <a:ln>
            <a:noFill/>
          </a:ln>
        </p:spPr>
      </p:sp>
      <p:sp>
        <p:nvSpPr>
          <p:cNvPr id="290" name="Google Shape;290;p47"/>
          <p:cNvSpPr txBox="1"/>
          <p:nvPr>
            <p:ph type="title"/>
          </p:nvPr>
        </p:nvSpPr>
        <p:spPr>
          <a:xfrm>
            <a:off x="228600" y="219850"/>
            <a:ext cx="7740000" cy="59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/>
            </a:lvl9pPr>
          </a:lstStyle>
          <a:p/>
        </p:txBody>
      </p:sp>
      <p:sp>
        <p:nvSpPr>
          <p:cNvPr id="291" name="Google Shape;291;p47"/>
          <p:cNvSpPr txBox="1"/>
          <p:nvPr>
            <p:ph idx="1" type="body"/>
          </p:nvPr>
        </p:nvSpPr>
        <p:spPr>
          <a:xfrm>
            <a:off x="4658875" y="1984250"/>
            <a:ext cx="3319200" cy="215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2" name="Google Shape;292;p47"/>
          <p:cNvSpPr txBox="1"/>
          <p:nvPr>
            <p:ph idx="3" type="body"/>
          </p:nvPr>
        </p:nvSpPr>
        <p:spPr>
          <a:xfrm>
            <a:off x="228600" y="4179600"/>
            <a:ext cx="3150000" cy="73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cxnSp>
        <p:nvCxnSpPr>
          <p:cNvPr id="293" name="Google Shape;293;p47"/>
          <p:cNvCxnSpPr/>
          <p:nvPr/>
        </p:nvCxnSpPr>
        <p:spPr>
          <a:xfrm>
            <a:off x="8586257" y="1"/>
            <a:ext cx="0" cy="5144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94" name="Google Shape;294;p47"/>
          <p:cNvSpPr txBox="1"/>
          <p:nvPr>
            <p:ph idx="4" type="title"/>
          </p:nvPr>
        </p:nvSpPr>
        <p:spPr>
          <a:xfrm rot="-5400000">
            <a:off x="8360500" y="443600"/>
            <a:ext cx="10203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95" name="Google Shape;295;p47"/>
          <p:cNvSpPr txBox="1"/>
          <p:nvPr>
            <p:ph idx="5" type="title"/>
          </p:nvPr>
        </p:nvSpPr>
        <p:spPr>
          <a:xfrm rot="-5400000">
            <a:off x="7417450" y="2291400"/>
            <a:ext cx="29064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Merriweather Light"/>
              <a:buNone/>
              <a:defRPr sz="1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296" name="Google Shape;296;p47"/>
          <p:cNvSpPr txBox="1"/>
          <p:nvPr>
            <p:ph idx="6" type="title"/>
          </p:nvPr>
        </p:nvSpPr>
        <p:spPr>
          <a:xfrm>
            <a:off x="8583300" y="4329650"/>
            <a:ext cx="567600" cy="6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agenda ">
  <p:cSld name="CUSTOM_2_1">
    <p:bg>
      <p:bgPr>
        <a:solidFill>
          <a:schemeClr val="lt1"/>
        </a:solidFill>
      </p:bgPr>
    </p:bg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8"/>
          <p:cNvSpPr txBox="1"/>
          <p:nvPr>
            <p:ph type="title"/>
          </p:nvPr>
        </p:nvSpPr>
        <p:spPr>
          <a:xfrm>
            <a:off x="228600" y="219850"/>
            <a:ext cx="2048100" cy="2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9pPr>
          </a:lstStyle>
          <a:p/>
        </p:txBody>
      </p:sp>
      <p:cxnSp>
        <p:nvCxnSpPr>
          <p:cNvPr id="299" name="Google Shape;299;p48"/>
          <p:cNvCxnSpPr/>
          <p:nvPr/>
        </p:nvCxnSpPr>
        <p:spPr>
          <a:xfrm>
            <a:off x="-125" y="2270875"/>
            <a:ext cx="85863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0" name="Google Shape;300;p48"/>
          <p:cNvCxnSpPr/>
          <p:nvPr/>
        </p:nvCxnSpPr>
        <p:spPr>
          <a:xfrm>
            <a:off x="-125" y="3149550"/>
            <a:ext cx="85863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1" name="Google Shape;301;p48"/>
          <p:cNvCxnSpPr/>
          <p:nvPr/>
        </p:nvCxnSpPr>
        <p:spPr>
          <a:xfrm>
            <a:off x="-125" y="4030900"/>
            <a:ext cx="85863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2" name="Google Shape;302;p48"/>
          <p:cNvCxnSpPr/>
          <p:nvPr/>
        </p:nvCxnSpPr>
        <p:spPr>
          <a:xfrm>
            <a:off x="-125" y="4914900"/>
            <a:ext cx="85863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03" name="Google Shape;303;p48"/>
          <p:cNvSpPr txBox="1"/>
          <p:nvPr>
            <p:ph idx="2" type="title"/>
          </p:nvPr>
        </p:nvSpPr>
        <p:spPr>
          <a:xfrm>
            <a:off x="3535725" y="1403700"/>
            <a:ext cx="4270200" cy="86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04" name="Google Shape;304;p48"/>
          <p:cNvSpPr txBox="1"/>
          <p:nvPr>
            <p:ph idx="3" type="title"/>
          </p:nvPr>
        </p:nvSpPr>
        <p:spPr>
          <a:xfrm>
            <a:off x="3535675" y="2273525"/>
            <a:ext cx="4270200" cy="8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05" name="Google Shape;305;p48"/>
          <p:cNvSpPr txBox="1"/>
          <p:nvPr>
            <p:ph idx="4" type="title"/>
          </p:nvPr>
        </p:nvSpPr>
        <p:spPr>
          <a:xfrm>
            <a:off x="3535675" y="3152225"/>
            <a:ext cx="4270200" cy="88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06" name="Google Shape;306;p48"/>
          <p:cNvSpPr txBox="1"/>
          <p:nvPr>
            <p:ph idx="5" type="title"/>
          </p:nvPr>
        </p:nvSpPr>
        <p:spPr>
          <a:xfrm>
            <a:off x="3535675" y="4036300"/>
            <a:ext cx="4276800" cy="88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07" name="Google Shape;307;p48"/>
          <p:cNvSpPr txBox="1"/>
          <p:nvPr>
            <p:ph idx="1" type="subTitle"/>
          </p:nvPr>
        </p:nvSpPr>
        <p:spPr>
          <a:xfrm>
            <a:off x="2438400" y="1403700"/>
            <a:ext cx="937200" cy="86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308" name="Google Shape;308;p48"/>
          <p:cNvSpPr txBox="1"/>
          <p:nvPr>
            <p:ph idx="6" type="subTitle"/>
          </p:nvPr>
        </p:nvSpPr>
        <p:spPr>
          <a:xfrm>
            <a:off x="2438400" y="2273525"/>
            <a:ext cx="937200" cy="8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309" name="Google Shape;309;p48"/>
          <p:cNvSpPr txBox="1"/>
          <p:nvPr>
            <p:ph idx="7" type="subTitle"/>
          </p:nvPr>
        </p:nvSpPr>
        <p:spPr>
          <a:xfrm>
            <a:off x="2440950" y="3152225"/>
            <a:ext cx="934800" cy="8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310" name="Google Shape;310;p48"/>
          <p:cNvSpPr txBox="1"/>
          <p:nvPr>
            <p:ph idx="8" type="subTitle"/>
          </p:nvPr>
        </p:nvSpPr>
        <p:spPr>
          <a:xfrm>
            <a:off x="2438400" y="4028225"/>
            <a:ext cx="937200" cy="8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cxnSp>
        <p:nvCxnSpPr>
          <p:cNvPr id="311" name="Google Shape;311;p48"/>
          <p:cNvCxnSpPr/>
          <p:nvPr/>
        </p:nvCxnSpPr>
        <p:spPr>
          <a:xfrm>
            <a:off x="8586257" y="1"/>
            <a:ext cx="0" cy="5144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12" name="Google Shape;312;p48"/>
          <p:cNvSpPr txBox="1"/>
          <p:nvPr>
            <p:ph idx="9" type="title"/>
          </p:nvPr>
        </p:nvSpPr>
        <p:spPr>
          <a:xfrm rot="-5400000">
            <a:off x="8360500" y="443600"/>
            <a:ext cx="10203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13" name="Google Shape;313;p48"/>
          <p:cNvSpPr txBox="1"/>
          <p:nvPr>
            <p:ph idx="13" type="title"/>
          </p:nvPr>
        </p:nvSpPr>
        <p:spPr>
          <a:xfrm rot="-5400000">
            <a:off x="7417450" y="2291400"/>
            <a:ext cx="29064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Merriweather Light"/>
              <a:buNone/>
              <a:defRPr sz="1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14" name="Google Shape;314;p48"/>
          <p:cNvSpPr txBox="1"/>
          <p:nvPr>
            <p:ph idx="14" type="title"/>
          </p:nvPr>
        </p:nvSpPr>
        <p:spPr>
          <a:xfrm>
            <a:off x="8583300" y="4329650"/>
            <a:ext cx="567600" cy="6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am">
  <p:cSld name="TITLE_3">
    <p:bg>
      <p:bgPr>
        <a:solidFill>
          <a:schemeClr val="lt1"/>
        </a:solidFill>
      </p:bgPr>
    </p:bg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49"/>
          <p:cNvSpPr/>
          <p:nvPr>
            <p:ph idx="2" type="pic"/>
          </p:nvPr>
        </p:nvSpPr>
        <p:spPr>
          <a:xfrm>
            <a:off x="6876275" y="1984258"/>
            <a:ext cx="1707000" cy="2345400"/>
          </a:xfrm>
          <a:prstGeom prst="rect">
            <a:avLst/>
          </a:prstGeom>
          <a:noFill/>
          <a:ln>
            <a:noFill/>
          </a:ln>
        </p:spPr>
      </p:sp>
      <p:sp>
        <p:nvSpPr>
          <p:cNvPr id="317" name="Google Shape;317;p49"/>
          <p:cNvSpPr txBox="1"/>
          <p:nvPr>
            <p:ph type="title"/>
          </p:nvPr>
        </p:nvSpPr>
        <p:spPr>
          <a:xfrm>
            <a:off x="228600" y="219850"/>
            <a:ext cx="2048100" cy="2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9pPr>
          </a:lstStyle>
          <a:p/>
        </p:txBody>
      </p:sp>
      <p:sp>
        <p:nvSpPr>
          <p:cNvPr id="318" name="Google Shape;318;p49"/>
          <p:cNvSpPr txBox="1"/>
          <p:nvPr>
            <p:ph idx="3" type="title"/>
          </p:nvPr>
        </p:nvSpPr>
        <p:spPr>
          <a:xfrm>
            <a:off x="228600" y="516850"/>
            <a:ext cx="7619700" cy="50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9pPr>
          </a:lstStyle>
          <a:p/>
        </p:txBody>
      </p:sp>
      <p:cxnSp>
        <p:nvCxnSpPr>
          <p:cNvPr id="319" name="Google Shape;319;p49"/>
          <p:cNvCxnSpPr/>
          <p:nvPr/>
        </p:nvCxnSpPr>
        <p:spPr>
          <a:xfrm>
            <a:off x="8586257" y="1"/>
            <a:ext cx="0" cy="5144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0" name="Google Shape;320;p49"/>
          <p:cNvSpPr txBox="1"/>
          <p:nvPr>
            <p:ph idx="4" type="title"/>
          </p:nvPr>
        </p:nvSpPr>
        <p:spPr>
          <a:xfrm rot="-5400000">
            <a:off x="8360500" y="443600"/>
            <a:ext cx="10203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21" name="Google Shape;321;p49"/>
          <p:cNvSpPr txBox="1"/>
          <p:nvPr>
            <p:ph idx="5" type="title"/>
          </p:nvPr>
        </p:nvSpPr>
        <p:spPr>
          <a:xfrm rot="-5400000">
            <a:off x="7417450" y="2291400"/>
            <a:ext cx="29064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Merriweather Light"/>
              <a:buNone/>
              <a:defRPr sz="1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22" name="Google Shape;322;p49"/>
          <p:cNvSpPr txBox="1"/>
          <p:nvPr>
            <p:ph idx="6" type="title"/>
          </p:nvPr>
        </p:nvSpPr>
        <p:spPr>
          <a:xfrm>
            <a:off x="8583300" y="4329650"/>
            <a:ext cx="567600" cy="6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23" name="Google Shape;323;p49"/>
          <p:cNvSpPr/>
          <p:nvPr>
            <p:ph idx="7" type="pic"/>
          </p:nvPr>
        </p:nvSpPr>
        <p:spPr>
          <a:xfrm>
            <a:off x="228500" y="1984331"/>
            <a:ext cx="2048100" cy="2333100"/>
          </a:xfrm>
          <a:prstGeom prst="rect">
            <a:avLst/>
          </a:prstGeom>
          <a:noFill/>
          <a:ln>
            <a:noFill/>
          </a:ln>
        </p:spPr>
      </p:sp>
      <p:sp>
        <p:nvSpPr>
          <p:cNvPr id="324" name="Google Shape;324;p49"/>
          <p:cNvSpPr/>
          <p:nvPr>
            <p:ph idx="8" type="pic"/>
          </p:nvPr>
        </p:nvSpPr>
        <p:spPr>
          <a:xfrm>
            <a:off x="2441450" y="1984331"/>
            <a:ext cx="2052900" cy="2333100"/>
          </a:xfrm>
          <a:prstGeom prst="rect">
            <a:avLst/>
          </a:prstGeom>
          <a:noFill/>
          <a:ln>
            <a:noFill/>
          </a:ln>
        </p:spPr>
      </p:sp>
      <p:sp>
        <p:nvSpPr>
          <p:cNvPr id="325" name="Google Shape;325;p49"/>
          <p:cNvSpPr/>
          <p:nvPr>
            <p:ph idx="9" type="pic"/>
          </p:nvPr>
        </p:nvSpPr>
        <p:spPr>
          <a:xfrm>
            <a:off x="4658875" y="1984075"/>
            <a:ext cx="2039100" cy="2345400"/>
          </a:xfrm>
          <a:prstGeom prst="rect">
            <a:avLst/>
          </a:prstGeom>
          <a:noFill/>
          <a:ln>
            <a:noFill/>
          </a:ln>
        </p:spPr>
      </p:sp>
      <p:sp>
        <p:nvSpPr>
          <p:cNvPr id="326" name="Google Shape;326;p49"/>
          <p:cNvSpPr txBox="1"/>
          <p:nvPr>
            <p:ph idx="1" type="subTitle"/>
          </p:nvPr>
        </p:nvSpPr>
        <p:spPr>
          <a:xfrm>
            <a:off x="228600" y="4569975"/>
            <a:ext cx="2048100" cy="33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"/>
              <a:buNone/>
              <a:defRPr sz="900">
                <a:latin typeface="Lexend"/>
                <a:ea typeface="Lexend"/>
                <a:cs typeface="Lexend"/>
                <a:sym typeface="Lexe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327" name="Google Shape;327;p49"/>
          <p:cNvSpPr txBox="1"/>
          <p:nvPr>
            <p:ph idx="13" type="subTitle"/>
          </p:nvPr>
        </p:nvSpPr>
        <p:spPr>
          <a:xfrm>
            <a:off x="2434475" y="4569975"/>
            <a:ext cx="2048100" cy="33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"/>
              <a:buNone/>
              <a:defRPr sz="900">
                <a:latin typeface="Lexend"/>
                <a:ea typeface="Lexend"/>
                <a:cs typeface="Lexend"/>
                <a:sym typeface="Lexe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328" name="Google Shape;328;p49"/>
          <p:cNvSpPr txBox="1"/>
          <p:nvPr>
            <p:ph idx="14" type="subTitle"/>
          </p:nvPr>
        </p:nvSpPr>
        <p:spPr>
          <a:xfrm>
            <a:off x="4658875" y="4569975"/>
            <a:ext cx="2048100" cy="33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"/>
              <a:buNone/>
              <a:defRPr sz="900">
                <a:latin typeface="Lexend"/>
                <a:ea typeface="Lexend"/>
                <a:cs typeface="Lexend"/>
                <a:sym typeface="Lexe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329" name="Google Shape;329;p49"/>
          <p:cNvSpPr txBox="1"/>
          <p:nvPr>
            <p:ph idx="15" type="subTitle"/>
          </p:nvPr>
        </p:nvSpPr>
        <p:spPr>
          <a:xfrm>
            <a:off x="6864750" y="4569975"/>
            <a:ext cx="1725600" cy="33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"/>
              <a:buNone/>
              <a:defRPr sz="900">
                <a:latin typeface="Lexend"/>
                <a:ea typeface="Lexend"/>
                <a:cs typeface="Lexend"/>
                <a:sym typeface="Lexe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"/>
              <a:buNone/>
              <a:defRPr>
                <a:latin typeface="Lexend"/>
                <a:ea typeface="Lexend"/>
                <a:cs typeface="Lexend"/>
                <a:sym typeface="Lexend"/>
              </a:defRPr>
            </a:lvl9pPr>
          </a:lstStyle>
          <a:p/>
        </p:txBody>
      </p:sp>
      <p:sp>
        <p:nvSpPr>
          <p:cNvPr id="330" name="Google Shape;330;p49"/>
          <p:cNvSpPr txBox="1"/>
          <p:nvPr>
            <p:ph idx="16" type="subTitle"/>
          </p:nvPr>
        </p:nvSpPr>
        <p:spPr>
          <a:xfrm>
            <a:off x="224125" y="4317425"/>
            <a:ext cx="2048100" cy="30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9pPr>
          </a:lstStyle>
          <a:p/>
        </p:txBody>
      </p:sp>
      <p:sp>
        <p:nvSpPr>
          <p:cNvPr id="331" name="Google Shape;331;p49"/>
          <p:cNvSpPr txBox="1"/>
          <p:nvPr>
            <p:ph idx="17" type="subTitle"/>
          </p:nvPr>
        </p:nvSpPr>
        <p:spPr>
          <a:xfrm>
            <a:off x="2441475" y="4317425"/>
            <a:ext cx="2052900" cy="30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9pPr>
          </a:lstStyle>
          <a:p/>
        </p:txBody>
      </p:sp>
      <p:sp>
        <p:nvSpPr>
          <p:cNvPr id="332" name="Google Shape;332;p49"/>
          <p:cNvSpPr txBox="1"/>
          <p:nvPr>
            <p:ph idx="18" type="subTitle"/>
          </p:nvPr>
        </p:nvSpPr>
        <p:spPr>
          <a:xfrm>
            <a:off x="4653113" y="4317425"/>
            <a:ext cx="2052900" cy="30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9pPr>
          </a:lstStyle>
          <a:p/>
        </p:txBody>
      </p:sp>
      <p:sp>
        <p:nvSpPr>
          <p:cNvPr id="333" name="Google Shape;333;p49"/>
          <p:cNvSpPr txBox="1"/>
          <p:nvPr>
            <p:ph idx="19" type="subTitle"/>
          </p:nvPr>
        </p:nvSpPr>
        <p:spPr>
          <a:xfrm>
            <a:off x="6876275" y="4329650"/>
            <a:ext cx="1707000" cy="30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usiness Data">
  <p:cSld name="CUSTOM_4"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5" name="Google Shape;335;p50"/>
          <p:cNvCxnSpPr/>
          <p:nvPr/>
        </p:nvCxnSpPr>
        <p:spPr>
          <a:xfrm>
            <a:off x="-125" y="1984025"/>
            <a:ext cx="85863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6" name="Google Shape;336;p50"/>
          <p:cNvCxnSpPr/>
          <p:nvPr/>
        </p:nvCxnSpPr>
        <p:spPr>
          <a:xfrm>
            <a:off x="-125" y="2960983"/>
            <a:ext cx="85863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7" name="Google Shape;337;p50"/>
          <p:cNvCxnSpPr/>
          <p:nvPr/>
        </p:nvCxnSpPr>
        <p:spPr>
          <a:xfrm>
            <a:off x="-125" y="3937942"/>
            <a:ext cx="85863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8" name="Google Shape;338;p50"/>
          <p:cNvCxnSpPr/>
          <p:nvPr/>
        </p:nvCxnSpPr>
        <p:spPr>
          <a:xfrm>
            <a:off x="-125" y="4914900"/>
            <a:ext cx="85863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39" name="Google Shape;339;p50"/>
          <p:cNvSpPr txBox="1"/>
          <p:nvPr>
            <p:ph type="title"/>
          </p:nvPr>
        </p:nvSpPr>
        <p:spPr>
          <a:xfrm>
            <a:off x="228600" y="219850"/>
            <a:ext cx="2048100" cy="2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9pPr>
          </a:lstStyle>
          <a:p/>
        </p:txBody>
      </p:sp>
      <p:cxnSp>
        <p:nvCxnSpPr>
          <p:cNvPr id="340" name="Google Shape;340;p50"/>
          <p:cNvCxnSpPr/>
          <p:nvPr/>
        </p:nvCxnSpPr>
        <p:spPr>
          <a:xfrm>
            <a:off x="8586257" y="1"/>
            <a:ext cx="0" cy="5144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41" name="Google Shape;341;p50"/>
          <p:cNvSpPr txBox="1"/>
          <p:nvPr>
            <p:ph idx="2" type="title"/>
          </p:nvPr>
        </p:nvSpPr>
        <p:spPr>
          <a:xfrm rot="-5400000">
            <a:off x="8360500" y="443600"/>
            <a:ext cx="10203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42" name="Google Shape;342;p50"/>
          <p:cNvSpPr txBox="1"/>
          <p:nvPr>
            <p:ph idx="3" type="title"/>
          </p:nvPr>
        </p:nvSpPr>
        <p:spPr>
          <a:xfrm rot="-5400000">
            <a:off x="7417450" y="2291400"/>
            <a:ext cx="29064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Merriweather Light"/>
              <a:buNone/>
              <a:defRPr sz="1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43" name="Google Shape;343;p50"/>
          <p:cNvSpPr txBox="1"/>
          <p:nvPr>
            <p:ph idx="4" type="title"/>
          </p:nvPr>
        </p:nvSpPr>
        <p:spPr>
          <a:xfrm>
            <a:off x="8583300" y="4329650"/>
            <a:ext cx="567600" cy="6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44" name="Google Shape;344;p50"/>
          <p:cNvSpPr txBox="1"/>
          <p:nvPr>
            <p:ph idx="5" type="title"/>
          </p:nvPr>
        </p:nvSpPr>
        <p:spPr>
          <a:xfrm>
            <a:off x="2276875" y="1018150"/>
            <a:ext cx="4233600" cy="97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45" name="Google Shape;345;p50"/>
          <p:cNvSpPr txBox="1"/>
          <p:nvPr>
            <p:ph idx="6" type="title"/>
          </p:nvPr>
        </p:nvSpPr>
        <p:spPr>
          <a:xfrm>
            <a:off x="2276875" y="2961000"/>
            <a:ext cx="4233600" cy="97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46" name="Google Shape;346;p50"/>
          <p:cNvSpPr txBox="1"/>
          <p:nvPr>
            <p:ph idx="7" type="title"/>
          </p:nvPr>
        </p:nvSpPr>
        <p:spPr>
          <a:xfrm>
            <a:off x="2283475" y="3943850"/>
            <a:ext cx="4233600" cy="97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47" name="Google Shape;347;p50"/>
          <p:cNvSpPr txBox="1"/>
          <p:nvPr>
            <p:ph idx="8" type="title"/>
          </p:nvPr>
        </p:nvSpPr>
        <p:spPr>
          <a:xfrm>
            <a:off x="2276875" y="1984025"/>
            <a:ext cx="4233600" cy="97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48" name="Google Shape;348;p50"/>
          <p:cNvSpPr txBox="1"/>
          <p:nvPr>
            <p:ph idx="9" type="title"/>
          </p:nvPr>
        </p:nvSpPr>
        <p:spPr>
          <a:xfrm>
            <a:off x="228600" y="1007225"/>
            <a:ext cx="2048100" cy="97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49" name="Google Shape;349;p50"/>
          <p:cNvSpPr txBox="1"/>
          <p:nvPr>
            <p:ph idx="13" type="title"/>
          </p:nvPr>
        </p:nvSpPr>
        <p:spPr>
          <a:xfrm>
            <a:off x="228600" y="1984025"/>
            <a:ext cx="2048100" cy="97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50" name="Google Shape;350;p50"/>
          <p:cNvSpPr txBox="1"/>
          <p:nvPr>
            <p:ph idx="14" type="title"/>
          </p:nvPr>
        </p:nvSpPr>
        <p:spPr>
          <a:xfrm>
            <a:off x="228600" y="2966525"/>
            <a:ext cx="2048100" cy="97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51" name="Google Shape;351;p50"/>
          <p:cNvSpPr txBox="1"/>
          <p:nvPr>
            <p:ph idx="15" type="title"/>
          </p:nvPr>
        </p:nvSpPr>
        <p:spPr>
          <a:xfrm>
            <a:off x="228600" y="3938100"/>
            <a:ext cx="2048100" cy="97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rriweather"/>
              <a:buNone/>
              <a:defRPr sz="36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allery 2">
  <p:cSld name="CUSTOM_5"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51"/>
          <p:cNvSpPr/>
          <p:nvPr>
            <p:ph idx="2" type="pic"/>
          </p:nvPr>
        </p:nvSpPr>
        <p:spPr>
          <a:xfrm>
            <a:off x="6875200" y="2571758"/>
            <a:ext cx="1707000" cy="2345400"/>
          </a:xfrm>
          <a:prstGeom prst="rect">
            <a:avLst/>
          </a:prstGeom>
          <a:noFill/>
          <a:ln>
            <a:noFill/>
          </a:ln>
        </p:spPr>
      </p:sp>
      <p:sp>
        <p:nvSpPr>
          <p:cNvPr id="354" name="Google Shape;354;p51"/>
          <p:cNvSpPr/>
          <p:nvPr>
            <p:ph idx="3" type="pic"/>
          </p:nvPr>
        </p:nvSpPr>
        <p:spPr>
          <a:xfrm>
            <a:off x="4486003" y="818401"/>
            <a:ext cx="4096200" cy="15885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55" name="Google Shape;355;p51"/>
          <p:cNvCxnSpPr/>
          <p:nvPr/>
        </p:nvCxnSpPr>
        <p:spPr>
          <a:xfrm>
            <a:off x="8586257" y="1"/>
            <a:ext cx="0" cy="5144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56" name="Google Shape;356;p51"/>
          <p:cNvSpPr txBox="1"/>
          <p:nvPr>
            <p:ph type="title"/>
          </p:nvPr>
        </p:nvSpPr>
        <p:spPr>
          <a:xfrm rot="-5400000">
            <a:off x="8360500" y="443600"/>
            <a:ext cx="10203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57" name="Google Shape;357;p51"/>
          <p:cNvSpPr txBox="1"/>
          <p:nvPr>
            <p:ph idx="4" type="title"/>
          </p:nvPr>
        </p:nvSpPr>
        <p:spPr>
          <a:xfrm rot="-5400000">
            <a:off x="7417450" y="2291400"/>
            <a:ext cx="29064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Merriweather Light"/>
              <a:buNone/>
              <a:defRPr sz="1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58" name="Google Shape;358;p51"/>
          <p:cNvSpPr txBox="1"/>
          <p:nvPr>
            <p:ph idx="5" type="title"/>
          </p:nvPr>
        </p:nvSpPr>
        <p:spPr>
          <a:xfrm>
            <a:off x="8583300" y="4329650"/>
            <a:ext cx="567600" cy="6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59" name="Google Shape;359;p51"/>
          <p:cNvSpPr/>
          <p:nvPr>
            <p:ph idx="6" type="pic"/>
          </p:nvPr>
        </p:nvSpPr>
        <p:spPr>
          <a:xfrm>
            <a:off x="228500" y="818404"/>
            <a:ext cx="2048100" cy="1588500"/>
          </a:xfrm>
          <a:prstGeom prst="rect">
            <a:avLst/>
          </a:prstGeom>
          <a:noFill/>
          <a:ln>
            <a:noFill/>
          </a:ln>
        </p:spPr>
      </p:sp>
      <p:sp>
        <p:nvSpPr>
          <p:cNvPr id="360" name="Google Shape;360;p51"/>
          <p:cNvSpPr/>
          <p:nvPr>
            <p:ph idx="7" type="pic"/>
          </p:nvPr>
        </p:nvSpPr>
        <p:spPr>
          <a:xfrm>
            <a:off x="233000" y="2571750"/>
            <a:ext cx="2039100" cy="2345400"/>
          </a:xfrm>
          <a:prstGeom prst="rect">
            <a:avLst/>
          </a:prstGeom>
          <a:noFill/>
          <a:ln>
            <a:noFill/>
          </a:ln>
        </p:spPr>
      </p:sp>
      <p:sp>
        <p:nvSpPr>
          <p:cNvPr id="361" name="Google Shape;361;p51"/>
          <p:cNvSpPr txBox="1"/>
          <p:nvPr>
            <p:ph idx="8" type="title"/>
          </p:nvPr>
        </p:nvSpPr>
        <p:spPr>
          <a:xfrm>
            <a:off x="228600" y="219850"/>
            <a:ext cx="2048100" cy="2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9pPr>
          </a:lstStyle>
          <a:p/>
        </p:txBody>
      </p:sp>
      <p:sp>
        <p:nvSpPr>
          <p:cNvPr id="362" name="Google Shape;362;p51"/>
          <p:cNvSpPr/>
          <p:nvPr>
            <p:ph idx="9" type="pic"/>
          </p:nvPr>
        </p:nvSpPr>
        <p:spPr>
          <a:xfrm>
            <a:off x="2441450" y="2571750"/>
            <a:ext cx="2052900" cy="23454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oblem / Solution">
  <p:cSld name="CUSTOM_6"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52"/>
          <p:cNvSpPr/>
          <p:nvPr>
            <p:ph idx="2" type="pic"/>
          </p:nvPr>
        </p:nvSpPr>
        <p:spPr>
          <a:xfrm>
            <a:off x="228600" y="2559650"/>
            <a:ext cx="3914100" cy="2352000"/>
          </a:xfrm>
          <a:prstGeom prst="rect">
            <a:avLst/>
          </a:prstGeom>
          <a:noFill/>
          <a:ln>
            <a:noFill/>
          </a:ln>
        </p:spPr>
      </p:sp>
      <p:sp>
        <p:nvSpPr>
          <p:cNvPr id="365" name="Google Shape;365;p52"/>
          <p:cNvSpPr/>
          <p:nvPr>
            <p:ph idx="3" type="pic"/>
          </p:nvPr>
        </p:nvSpPr>
        <p:spPr>
          <a:xfrm>
            <a:off x="4658875" y="219850"/>
            <a:ext cx="3319200" cy="2352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66" name="Google Shape;366;p52"/>
          <p:cNvCxnSpPr/>
          <p:nvPr/>
        </p:nvCxnSpPr>
        <p:spPr>
          <a:xfrm>
            <a:off x="8586257" y="1"/>
            <a:ext cx="0" cy="5144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67" name="Google Shape;367;p52"/>
          <p:cNvSpPr txBox="1"/>
          <p:nvPr>
            <p:ph type="title"/>
          </p:nvPr>
        </p:nvSpPr>
        <p:spPr>
          <a:xfrm rot="-5400000">
            <a:off x="8360500" y="443600"/>
            <a:ext cx="10203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68" name="Google Shape;368;p52"/>
          <p:cNvSpPr txBox="1"/>
          <p:nvPr>
            <p:ph idx="4" type="title"/>
          </p:nvPr>
        </p:nvSpPr>
        <p:spPr>
          <a:xfrm rot="-5400000">
            <a:off x="7417450" y="2291400"/>
            <a:ext cx="29064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Merriweather Light"/>
              <a:buNone/>
              <a:defRPr sz="1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69" name="Google Shape;369;p52"/>
          <p:cNvSpPr txBox="1"/>
          <p:nvPr>
            <p:ph idx="5" type="title"/>
          </p:nvPr>
        </p:nvSpPr>
        <p:spPr>
          <a:xfrm>
            <a:off x="8583300" y="4329650"/>
            <a:ext cx="567600" cy="6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70" name="Google Shape;370;p52"/>
          <p:cNvSpPr txBox="1"/>
          <p:nvPr>
            <p:ph idx="6" type="title"/>
          </p:nvPr>
        </p:nvSpPr>
        <p:spPr>
          <a:xfrm>
            <a:off x="228600" y="219850"/>
            <a:ext cx="2048100" cy="2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9pPr>
          </a:lstStyle>
          <a:p/>
        </p:txBody>
      </p:sp>
      <p:sp>
        <p:nvSpPr>
          <p:cNvPr id="371" name="Google Shape;371;p52"/>
          <p:cNvSpPr txBox="1"/>
          <p:nvPr>
            <p:ph idx="7" type="title"/>
          </p:nvPr>
        </p:nvSpPr>
        <p:spPr>
          <a:xfrm>
            <a:off x="4669800" y="2656800"/>
            <a:ext cx="2036100" cy="2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9pPr>
          </a:lstStyle>
          <a:p/>
        </p:txBody>
      </p:sp>
      <p:sp>
        <p:nvSpPr>
          <p:cNvPr id="372" name="Google Shape;372;p52"/>
          <p:cNvSpPr txBox="1"/>
          <p:nvPr>
            <p:ph idx="1" type="body"/>
          </p:nvPr>
        </p:nvSpPr>
        <p:spPr>
          <a:xfrm>
            <a:off x="4658875" y="3030300"/>
            <a:ext cx="3148800" cy="188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3" name="Google Shape;373;p52"/>
          <p:cNvSpPr txBox="1"/>
          <p:nvPr>
            <p:ph idx="8" type="title"/>
          </p:nvPr>
        </p:nvSpPr>
        <p:spPr>
          <a:xfrm>
            <a:off x="234600" y="818400"/>
            <a:ext cx="2206800" cy="2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9pPr>
          </a:lstStyle>
          <a:p/>
        </p:txBody>
      </p:sp>
      <p:sp>
        <p:nvSpPr>
          <p:cNvPr id="374" name="Google Shape;374;p52"/>
          <p:cNvSpPr txBox="1"/>
          <p:nvPr>
            <p:ph idx="9" type="body"/>
          </p:nvPr>
        </p:nvSpPr>
        <p:spPr>
          <a:xfrm>
            <a:off x="229850" y="1328800"/>
            <a:ext cx="3148800" cy="10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●"/>
              <a:defRPr>
                <a:solidFill>
                  <a:schemeClr val="dk2"/>
                </a:solidFill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○"/>
              <a:defRPr>
                <a:solidFill>
                  <a:schemeClr val="dk2"/>
                </a:solidFill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Lexend Light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search / Finding">
  <p:cSld name="CUSTOM_7"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53"/>
          <p:cNvSpPr/>
          <p:nvPr>
            <p:ph idx="2" type="pic"/>
          </p:nvPr>
        </p:nvSpPr>
        <p:spPr>
          <a:xfrm>
            <a:off x="228600" y="1984250"/>
            <a:ext cx="2517600" cy="2927400"/>
          </a:xfrm>
          <a:prstGeom prst="rect">
            <a:avLst/>
          </a:prstGeom>
          <a:noFill/>
          <a:ln>
            <a:noFill/>
          </a:ln>
        </p:spPr>
      </p:sp>
      <p:sp>
        <p:nvSpPr>
          <p:cNvPr id="377" name="Google Shape;377;p53"/>
          <p:cNvSpPr/>
          <p:nvPr>
            <p:ph idx="3" type="pic"/>
          </p:nvPr>
        </p:nvSpPr>
        <p:spPr>
          <a:xfrm>
            <a:off x="2972440" y="1984250"/>
            <a:ext cx="2623500" cy="29274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78" name="Google Shape;378;p53"/>
          <p:cNvCxnSpPr/>
          <p:nvPr/>
        </p:nvCxnSpPr>
        <p:spPr>
          <a:xfrm>
            <a:off x="8586257" y="1"/>
            <a:ext cx="0" cy="5144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79" name="Google Shape;379;p53"/>
          <p:cNvSpPr txBox="1"/>
          <p:nvPr>
            <p:ph type="title"/>
          </p:nvPr>
        </p:nvSpPr>
        <p:spPr>
          <a:xfrm rot="-5400000">
            <a:off x="8360500" y="443600"/>
            <a:ext cx="10203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80" name="Google Shape;380;p53"/>
          <p:cNvSpPr txBox="1"/>
          <p:nvPr>
            <p:ph idx="4" type="title"/>
          </p:nvPr>
        </p:nvSpPr>
        <p:spPr>
          <a:xfrm rot="-5400000">
            <a:off x="7417450" y="2291400"/>
            <a:ext cx="2906400" cy="56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Merriweather Light"/>
              <a:buNone/>
              <a:defRPr sz="15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81" name="Google Shape;381;p53"/>
          <p:cNvSpPr txBox="1"/>
          <p:nvPr>
            <p:ph idx="5" type="title"/>
          </p:nvPr>
        </p:nvSpPr>
        <p:spPr>
          <a:xfrm>
            <a:off x="8583300" y="4329650"/>
            <a:ext cx="567600" cy="6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Lexend Light"/>
              <a:buNone/>
              <a:defRPr sz="700">
                <a:solidFill>
                  <a:schemeClr val="accent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82" name="Google Shape;382;p53"/>
          <p:cNvSpPr txBox="1"/>
          <p:nvPr>
            <p:ph idx="6" type="title"/>
          </p:nvPr>
        </p:nvSpPr>
        <p:spPr>
          <a:xfrm>
            <a:off x="239525" y="818400"/>
            <a:ext cx="3139200" cy="10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erriweather Light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/>
            </a:lvl9pPr>
          </a:lstStyle>
          <a:p/>
        </p:txBody>
      </p:sp>
      <p:sp>
        <p:nvSpPr>
          <p:cNvPr id="383" name="Google Shape;383;p53"/>
          <p:cNvSpPr txBox="1"/>
          <p:nvPr>
            <p:ph idx="7" type="title"/>
          </p:nvPr>
        </p:nvSpPr>
        <p:spPr>
          <a:xfrm>
            <a:off x="228600" y="219850"/>
            <a:ext cx="2048100" cy="2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4" name="Google Shape;384;p53"/>
          <p:cNvSpPr/>
          <p:nvPr>
            <p:ph idx="8" type="pic"/>
          </p:nvPr>
        </p:nvSpPr>
        <p:spPr>
          <a:xfrm>
            <a:off x="5760651" y="1984250"/>
            <a:ext cx="2822700" cy="2927400"/>
          </a:xfrm>
          <a:prstGeom prst="rect">
            <a:avLst/>
          </a:prstGeom>
          <a:noFill/>
          <a:ln>
            <a:noFill/>
          </a:ln>
        </p:spPr>
      </p:sp>
      <p:sp>
        <p:nvSpPr>
          <p:cNvPr id="385" name="Google Shape;385;p53"/>
          <p:cNvSpPr txBox="1"/>
          <p:nvPr>
            <p:ph idx="1" type="body"/>
          </p:nvPr>
        </p:nvSpPr>
        <p:spPr>
          <a:xfrm>
            <a:off x="4494275" y="219850"/>
            <a:ext cx="3319200" cy="118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exend Light"/>
              <a:buChar char="●"/>
              <a:defRPr sz="1200">
                <a:solidFill>
                  <a:schemeClr val="dk2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exend Light"/>
              <a:buChar char="○"/>
              <a:defRPr sz="1200">
                <a:solidFill>
                  <a:schemeClr val="dk2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exend Light"/>
              <a:buChar char="■"/>
              <a:defRPr sz="1200">
                <a:solidFill>
                  <a:schemeClr val="dk2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exend Light"/>
              <a:buChar char="●"/>
              <a:defRPr sz="1200">
                <a:solidFill>
                  <a:schemeClr val="dk2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exend Light"/>
              <a:buChar char="○"/>
              <a:defRPr sz="1200">
                <a:solidFill>
                  <a:schemeClr val="dk2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exend Light"/>
              <a:buChar char="■"/>
              <a:defRPr sz="1200">
                <a:solidFill>
                  <a:schemeClr val="dk2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exend Light"/>
              <a:buChar char="●"/>
              <a:defRPr sz="1200">
                <a:solidFill>
                  <a:schemeClr val="dk2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exend Light"/>
              <a:buChar char="○"/>
              <a:defRPr sz="1200">
                <a:solidFill>
                  <a:schemeClr val="dk2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exend Light"/>
              <a:buChar char="■"/>
              <a:defRPr sz="12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51.xml"/><Relationship Id="rId20" Type="http://schemas.openxmlformats.org/officeDocument/2006/relationships/slideLayout" Target="../slideLayouts/slideLayout31.xml"/><Relationship Id="rId41" Type="http://schemas.openxmlformats.org/officeDocument/2006/relationships/theme" Target="../theme/theme1.xml"/><Relationship Id="rId22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26" Type="http://schemas.openxmlformats.org/officeDocument/2006/relationships/slideLayout" Target="../slideLayouts/slideLayout37.xml"/><Relationship Id="rId25" Type="http://schemas.openxmlformats.org/officeDocument/2006/relationships/slideLayout" Target="../slideLayouts/slideLayout36.xml"/><Relationship Id="rId28" Type="http://schemas.openxmlformats.org/officeDocument/2006/relationships/slideLayout" Target="../slideLayouts/slideLayout39.xml"/><Relationship Id="rId27" Type="http://schemas.openxmlformats.org/officeDocument/2006/relationships/slideLayout" Target="../slideLayouts/slideLayout38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29" Type="http://schemas.openxmlformats.org/officeDocument/2006/relationships/slideLayout" Target="../slideLayouts/slideLayout40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22.xml"/><Relationship Id="rId33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21.xml"/><Relationship Id="rId32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24.xml"/><Relationship Id="rId35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23.xml"/><Relationship Id="rId34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26.xml"/><Relationship Id="rId37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25.xml"/><Relationship Id="rId36" Type="http://schemas.openxmlformats.org/officeDocument/2006/relationships/slideLayout" Target="../slideLayouts/slideLayout47.xml"/><Relationship Id="rId17" Type="http://schemas.openxmlformats.org/officeDocument/2006/relationships/slideLayout" Target="../slideLayouts/slideLayout28.xml"/><Relationship Id="rId39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27.xml"/><Relationship Id="rId38" Type="http://schemas.openxmlformats.org/officeDocument/2006/relationships/slideLayout" Target="../slideLayouts/slideLayout49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28600" y="219850"/>
            <a:ext cx="5962800" cy="8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 sz="3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 sz="3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 sz="3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 sz="3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 sz="3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 sz="3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 sz="3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 sz="3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erriweather Light"/>
              <a:buNone/>
              <a:defRPr sz="3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658875" y="1403700"/>
            <a:ext cx="4256400" cy="20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Char char="●"/>
              <a:defRPr sz="9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Char char="○"/>
              <a:defRPr sz="9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Char char="■"/>
              <a:defRPr sz="9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Char char="●"/>
              <a:defRPr sz="9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Char char="○"/>
              <a:defRPr sz="9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Char char="■"/>
              <a:defRPr sz="9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Char char="●"/>
              <a:defRPr sz="9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Char char="○"/>
              <a:defRPr sz="9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Lexend Light"/>
              <a:buChar char="■"/>
              <a:defRPr sz="9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Lexend Light"/>
                <a:ea typeface="Lexend Light"/>
                <a:cs typeface="Lexend Light"/>
                <a:sym typeface="Lexend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684" r:id="rId26"/>
    <p:sldLayoutId id="2147483685" r:id="rId27"/>
    <p:sldLayoutId id="2147483686" r:id="rId28"/>
    <p:sldLayoutId id="2147483687" r:id="rId29"/>
    <p:sldLayoutId id="2147483688" r:id="rId30"/>
    <p:sldLayoutId id="2147483689" r:id="rId31"/>
    <p:sldLayoutId id="2147483690" r:id="rId32"/>
    <p:sldLayoutId id="2147483691" r:id="rId33"/>
    <p:sldLayoutId id="2147483692" r:id="rId34"/>
    <p:sldLayoutId id="2147483693" r:id="rId35"/>
    <p:sldLayoutId id="2147483694" r:id="rId36"/>
    <p:sldLayoutId id="2147483695" r:id="rId37"/>
    <p:sldLayoutId id="2147483696" r:id="rId38"/>
    <p:sldLayoutId id="2147483697" r:id="rId39"/>
    <p:sldLayoutId id="2147483698" r:id="rId4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144">
          <p15:clr>
            <a:srgbClr val="E46962"/>
          </p15:clr>
        </p15:guide>
        <p15:guide id="2" pos="734">
          <p15:clr>
            <a:srgbClr val="E46962"/>
          </p15:clr>
        </p15:guide>
        <p15:guide id="3" pos="835">
          <p15:clr>
            <a:srgbClr val="E46962"/>
          </p15:clr>
        </p15:guide>
        <p15:guide id="4" pos="245">
          <p15:clr>
            <a:srgbClr val="E46962"/>
          </p15:clr>
        </p15:guide>
        <p15:guide id="5" pos="1538">
          <p15:clr>
            <a:srgbClr val="E46962"/>
          </p15:clr>
        </p15:guide>
        <p15:guide id="6" pos="2128">
          <p15:clr>
            <a:srgbClr val="E46962"/>
          </p15:clr>
        </p15:guide>
        <p15:guide id="7" orient="horz" pos="326">
          <p15:clr>
            <a:srgbClr val="E46962"/>
          </p15:clr>
        </p15:guide>
        <p15:guide id="8" orient="horz" pos="138">
          <p15:clr>
            <a:srgbClr val="E46962"/>
          </p15:clr>
        </p15:guide>
        <p15:guide id="9" orient="horz" pos="516">
          <p15:clr>
            <a:srgbClr val="E46962"/>
          </p15:clr>
        </p15:guide>
        <p15:guide id="10" orient="horz" pos="884">
          <p15:clr>
            <a:srgbClr val="E46962"/>
          </p15:clr>
        </p15:guide>
        <p15:guide id="11" orient="horz" pos="1250">
          <p15:clr>
            <a:srgbClr val="E46962"/>
          </p15:clr>
        </p15:guide>
        <p15:guide id="12" orient="horz" pos="1620">
          <p15:clr>
            <a:srgbClr val="E46962"/>
          </p15:clr>
        </p15:guide>
        <p15:guide id="13" orient="horz" pos="3097">
          <p15:clr>
            <a:srgbClr val="E46962"/>
          </p15:clr>
        </p15:guide>
        <p15:guide id="14" pos="2831">
          <p15:clr>
            <a:srgbClr val="E46962"/>
          </p15:clr>
        </p15:guide>
        <p15:guide id="15" pos="3525">
          <p15:clr>
            <a:srgbClr val="E46962"/>
          </p15:clr>
        </p15:guide>
        <p15:guide id="16" pos="3629">
          <p15:clr>
            <a:srgbClr val="E46962"/>
          </p15:clr>
        </p15:guide>
        <p15:guide id="17" pos="4219">
          <p15:clr>
            <a:srgbClr val="E46962"/>
          </p15:clr>
        </p15:guide>
        <p15:guide id="18" pos="4332">
          <p15:clr>
            <a:srgbClr val="E46962"/>
          </p15:clr>
        </p15:guide>
        <p15:guide id="19" pos="4922">
          <p15:clr>
            <a:srgbClr val="E46962"/>
          </p15:clr>
        </p15:guide>
        <p15:guide id="20" pos="5026">
          <p15:clr>
            <a:srgbClr val="E46962"/>
          </p15:clr>
        </p15:guide>
        <p15:guide id="21" pos="2241">
          <p15:clr>
            <a:srgbClr val="E46962"/>
          </p15:clr>
        </p15:guide>
        <p15:guide id="22" pos="2935">
          <p15:clr>
            <a:srgbClr val="E46962"/>
          </p15:clr>
        </p15:guide>
        <p15:guide id="23" pos="5616">
          <p15:clr>
            <a:srgbClr val="E46962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9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SsO526HlgRA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54"/>
          <p:cNvSpPr txBox="1"/>
          <p:nvPr>
            <p:ph type="title"/>
          </p:nvPr>
        </p:nvSpPr>
        <p:spPr>
          <a:xfrm>
            <a:off x="221950" y="804550"/>
            <a:ext cx="3156600" cy="322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/>
              <a:t>This is a video I wrote and produced for the Hebrew channel @i24news</a:t>
            </a:r>
            <a:endParaRPr/>
          </a:p>
        </p:txBody>
      </p:sp>
      <p:pic>
        <p:nvPicPr>
          <p:cNvPr id="391" name="Google Shape;391;p54" title="a01cc7b6b81349288681eb1ffd6934d9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42475" y="1613350"/>
            <a:ext cx="5484050" cy="308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Portfolio">
  <a:themeElements>
    <a:clrScheme name="Simple Light">
      <a:dk1>
        <a:srgbClr val="000000"/>
      </a:dk1>
      <a:lt1>
        <a:srgbClr val="FFFFFF"/>
      </a:lt1>
      <a:dk2>
        <a:srgbClr val="000000"/>
      </a:dk2>
      <a:lt2>
        <a:srgbClr val="A7BBC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